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0" r:id="rId3"/>
  </p:sldIdLst>
  <p:sldSz cx="12192000" cy="6858000"/>
  <p:notesSz cx="6888163" cy="10018713"/>
  <p:defaultTextStyle>
    <a:defPPr>
      <a:defRPr lang="is-I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A20C1-855F-4E88-A382-FCC2A8E687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8CA62-42F1-4D73-B4BA-857B4FC50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15DE2-B7F5-46AD-8989-5188137D9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99442-DD3D-4339-A40B-287C08CD9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22833-5C2A-4FCE-B433-348957CB7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650795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20673-7324-4A31-B6C1-DB7EE22CE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85AFA-1CFB-4717-B5C2-024BA3ED1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459DC-D424-473D-B325-C515D205D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A9F7D-EAF6-4C86-98D1-BE5624636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12FF83-C881-4B82-97B8-AB78F5C34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773136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50F3BF-7E47-460B-88C1-10D8CBECCC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2610D-6058-4EBE-AF79-EF88A84206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64DD6-46FA-4B4D-B60E-84C493645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00AE5-0F5E-4ECB-BFF0-EE5FE5E8C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95DF8-1BD9-4F13-98FD-808F70203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169331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4BA09-9B73-4D0B-BDFF-44DB1AC98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80540-A410-4131-9F1A-41BD01D22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9BDB8-AF41-4D0B-9DAF-F1BD6188B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487D1-9AE6-43FA-89AC-89FA22724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57AAB-98D8-4271-93E5-66CADD7F5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555428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7A4AF-EF29-4EC0-B311-0532C38EB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38E4C-351D-4AE8-93CB-EDD8B88E2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DF1FB-BCB2-4E6D-A7C4-CF79EDD8C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142B6-0988-4128-A060-3FE0AAFF0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FFF2D-85E6-4FB0-A9DC-CA638AAF0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154584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EDDE0-D96C-492D-9125-9DEBAD4D8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B2FB-AE07-4404-8810-243059549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A482F7-0278-4AA2-8DA6-9B910D0EF0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93E987-7149-4180-AA40-9790EEC0B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B3CFA-B59C-4077-8E67-BD6D6C95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F6CAF3-2067-48D8-B798-743F0C2F0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1275038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DCC4D-D440-4653-8974-EF1B7BFCC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58E66-4FF6-4E3F-8EE9-8D2582BE3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6F5CB6-D21A-4A39-BB12-A13E7DE862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FBCBCD-5755-46AE-B457-D8680C546D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F47DC5-58E7-46B9-98CC-57F925D78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E95FC5-79B6-444C-A4E8-03FDB79AE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5ADE13-981D-47B1-8BCD-6D8A2871F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DCEB65-91DC-4992-9AD8-1705C5425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896067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E6E13-3A58-415A-A741-F09A27A20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C42E6E-FE9C-463C-BDCC-D5BACDB08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E3AE39-6B13-465E-B46F-5C43F3E1E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E20361-256F-41CB-9920-A6D6F4AE0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99814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77800A-90C6-4BC1-A4C7-415FF8708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01A8A8-BB18-4E72-9CB1-3BA34AF33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FD48D-755E-489A-B510-F750BD0C5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857119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F694-C1C6-4620-B251-141BDC6B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3A836-444B-4A4B-9BC6-5C5FD4513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8E75F-03CA-42D6-9E6B-62CA036A1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9A1D4-28C3-4E38-BBFF-8568CF27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6C5FA-003B-4F08-A3E7-4FE16AEDC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D19A37-F7CE-46EC-9C3D-F1062E15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22067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733C-B225-4F57-96B0-894A78D8B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3981CA-BF60-4A5D-85AD-27F03ECBEC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s-I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F03A2C-1F87-4BB1-AEAF-D10B01C8C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76AF35-6B6B-4C27-BF91-E198C98A3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5B7D14-42EB-418E-9503-6F304C31B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E86B2-36A8-4B85-9D80-6FF34DAD5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3174659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0E728B-84D7-4762-9D7B-E9BA0334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F7C31-CBEF-47E6-B3A2-C886B75F6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953BE-D1EF-477D-ABB4-01E708A98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97EB1-1FC6-48B8-A518-19D5138F0663}" type="datetimeFigureOut">
              <a:rPr lang="is-IS" smtClean="0"/>
              <a:t>7.9.2019</a:t>
            </a:fld>
            <a:endParaRPr lang="is-I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5EFE2-9FD8-469C-893C-FB3FC4CE96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s-I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7E6D-52C4-441A-AECB-E4F8B80577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AAF803-A7B8-4677-95A8-DADE6C965FD4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032055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s-I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Arrow: Pentagon 67">
            <a:extLst>
              <a:ext uri="{FF2B5EF4-FFF2-40B4-BE49-F238E27FC236}">
                <a16:creationId xmlns:a16="http://schemas.microsoft.com/office/drawing/2014/main" id="{938A0D9F-CC7C-405F-88B3-EDEF911CC241}"/>
              </a:ext>
            </a:extLst>
          </p:cNvPr>
          <p:cNvSpPr/>
          <p:nvPr/>
        </p:nvSpPr>
        <p:spPr>
          <a:xfrm>
            <a:off x="1462200" y="6293770"/>
            <a:ext cx="7461937" cy="231291"/>
          </a:xfrm>
          <a:prstGeom prst="homePlate">
            <a:avLst/>
          </a:prstGeom>
          <a:noFill/>
          <a:ln>
            <a:solidFill>
              <a:schemeClr val="bg2">
                <a:lumMod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53" name="Arrow: Pentagon 52">
            <a:extLst>
              <a:ext uri="{FF2B5EF4-FFF2-40B4-BE49-F238E27FC236}">
                <a16:creationId xmlns:a16="http://schemas.microsoft.com/office/drawing/2014/main" id="{E10F7EA5-8C72-4712-94E3-74A289CF3755}"/>
              </a:ext>
            </a:extLst>
          </p:cNvPr>
          <p:cNvSpPr/>
          <p:nvPr/>
        </p:nvSpPr>
        <p:spPr>
          <a:xfrm>
            <a:off x="1471640" y="5730422"/>
            <a:ext cx="7461937" cy="231291"/>
          </a:xfrm>
          <a:prstGeom prst="homePlate">
            <a:avLst/>
          </a:prstGeom>
          <a:noFill/>
          <a:ln>
            <a:solidFill>
              <a:schemeClr val="bg2">
                <a:lumMod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55" name="Arrow: Pentagon 54">
            <a:extLst>
              <a:ext uri="{FF2B5EF4-FFF2-40B4-BE49-F238E27FC236}">
                <a16:creationId xmlns:a16="http://schemas.microsoft.com/office/drawing/2014/main" id="{8362ECFF-DFF2-4128-86A2-A25887FF5EF8}"/>
              </a:ext>
            </a:extLst>
          </p:cNvPr>
          <p:cNvSpPr/>
          <p:nvPr/>
        </p:nvSpPr>
        <p:spPr>
          <a:xfrm>
            <a:off x="1471640" y="6011898"/>
            <a:ext cx="7461937" cy="231291"/>
          </a:xfrm>
          <a:prstGeom prst="homePlate">
            <a:avLst/>
          </a:prstGeom>
          <a:noFill/>
          <a:ln>
            <a:solidFill>
              <a:schemeClr val="bg2">
                <a:lumMod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E5A0ED8-BEC6-4C09-9046-17AE9213D410}"/>
              </a:ext>
            </a:extLst>
          </p:cNvPr>
          <p:cNvSpPr/>
          <p:nvPr/>
        </p:nvSpPr>
        <p:spPr>
          <a:xfrm>
            <a:off x="4443473" y="4946736"/>
            <a:ext cx="1265904" cy="171141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66B9926-B5AD-4EAB-A644-2660C6968053}"/>
              </a:ext>
            </a:extLst>
          </p:cNvPr>
          <p:cNvSpPr/>
          <p:nvPr/>
        </p:nvSpPr>
        <p:spPr>
          <a:xfrm>
            <a:off x="5797222" y="4947583"/>
            <a:ext cx="1265904" cy="17167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DA45BD0-AEE6-44DA-AF10-A33621156488}"/>
              </a:ext>
            </a:extLst>
          </p:cNvPr>
          <p:cNvSpPr/>
          <p:nvPr/>
        </p:nvSpPr>
        <p:spPr>
          <a:xfrm>
            <a:off x="7149549" y="4947584"/>
            <a:ext cx="1265904" cy="171107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3B383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2862084-C823-4FFF-9E11-41C306A1E345}"/>
              </a:ext>
            </a:extLst>
          </p:cNvPr>
          <p:cNvSpPr/>
          <p:nvPr/>
        </p:nvSpPr>
        <p:spPr>
          <a:xfrm>
            <a:off x="3095877" y="4940403"/>
            <a:ext cx="1265904" cy="171959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95F6F7-41BC-4419-98E1-A37B19D64E7E}"/>
              </a:ext>
            </a:extLst>
          </p:cNvPr>
          <p:cNvSpPr/>
          <p:nvPr/>
        </p:nvSpPr>
        <p:spPr>
          <a:xfrm>
            <a:off x="4427997" y="1157501"/>
            <a:ext cx="2579739" cy="92828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B64906-702D-43D8-8630-FFBE69E7B998}"/>
              </a:ext>
            </a:extLst>
          </p:cNvPr>
          <p:cNvSpPr txBox="1"/>
          <p:nvPr/>
        </p:nvSpPr>
        <p:spPr>
          <a:xfrm>
            <a:off x="4427996" y="1175700"/>
            <a:ext cx="25797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400" dirty="0"/>
              <a:t>STÝRIHÓPUR EIGENDA</a:t>
            </a:r>
          </a:p>
          <a:p>
            <a:pPr algn="ctr"/>
            <a:r>
              <a:rPr lang="is-IS" sz="1050" dirty="0"/>
              <a:t>Borgarstjóri, bæjarstjóri Hafnarfjarðar, bæjarstjóri Kópavogs, Skrifstofustjóri SRN, forstjóri Vegagerðarinnar og </a:t>
            </a:r>
            <a:r>
              <a:rPr lang="is-IS" sz="1050" dirty="0" err="1"/>
              <a:t>frkvstj</a:t>
            </a:r>
            <a:r>
              <a:rPr lang="is-IS" sz="1050" dirty="0"/>
              <a:t>. þróunarsviðs Vegagerðarinnar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5074E3-86CE-47CB-994E-8FA1E36F0A98}"/>
              </a:ext>
            </a:extLst>
          </p:cNvPr>
          <p:cNvSpPr/>
          <p:nvPr/>
        </p:nvSpPr>
        <p:spPr>
          <a:xfrm>
            <a:off x="4427996" y="2375834"/>
            <a:ext cx="2579740" cy="7374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95E29C-A5E6-4244-A4E7-2E3A25DF2273}"/>
              </a:ext>
            </a:extLst>
          </p:cNvPr>
          <p:cNvSpPr txBox="1"/>
          <p:nvPr/>
        </p:nvSpPr>
        <p:spPr>
          <a:xfrm>
            <a:off x="4427996" y="2386639"/>
            <a:ext cx="25871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400" dirty="0"/>
              <a:t>Framkvæmdastjórn</a:t>
            </a:r>
          </a:p>
          <a:p>
            <a:pPr algn="ctr"/>
            <a:r>
              <a:rPr lang="is-IS" sz="1000" dirty="0"/>
              <a:t>Páll Björgvin framkvæmdastjóri SSH</a:t>
            </a:r>
          </a:p>
          <a:p>
            <a:pPr algn="ctr"/>
            <a:r>
              <a:rPr lang="is-IS" sz="1000" dirty="0"/>
              <a:t>Bergþóra Þorkels forstjóri Vegagerðarinnar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D643D6-B99F-4A29-BF4B-E640F4DCC12B}"/>
              </a:ext>
            </a:extLst>
          </p:cNvPr>
          <p:cNvSpPr/>
          <p:nvPr/>
        </p:nvSpPr>
        <p:spPr>
          <a:xfrm>
            <a:off x="4427996" y="3499168"/>
            <a:ext cx="2579740" cy="42832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FF5533-3EE3-44B1-8CCB-4E9662F96C11}"/>
              </a:ext>
            </a:extLst>
          </p:cNvPr>
          <p:cNvSpPr txBox="1"/>
          <p:nvPr/>
        </p:nvSpPr>
        <p:spPr>
          <a:xfrm>
            <a:off x="4427996" y="3492859"/>
            <a:ext cx="2579740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400" dirty="0"/>
              <a:t>VERKEFNASTJÓRI</a:t>
            </a:r>
          </a:p>
          <a:p>
            <a:pPr algn="ctr"/>
            <a:r>
              <a:rPr lang="is-IS" sz="1000" dirty="0"/>
              <a:t>Hrafnkell Á. Proppé, svæðisskipulagsstjóri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5550D5A-E2D8-4BDD-858D-B9FF65E4746C}"/>
              </a:ext>
            </a:extLst>
          </p:cNvPr>
          <p:cNvSpPr/>
          <p:nvPr/>
        </p:nvSpPr>
        <p:spPr>
          <a:xfrm>
            <a:off x="9320943" y="3968937"/>
            <a:ext cx="2160644" cy="33470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B24710B-688F-4452-A8AB-447E9B5588C5}"/>
              </a:ext>
            </a:extLst>
          </p:cNvPr>
          <p:cNvSpPr txBox="1"/>
          <p:nvPr/>
        </p:nvSpPr>
        <p:spPr>
          <a:xfrm>
            <a:off x="9320943" y="3985240"/>
            <a:ext cx="216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400" dirty="0" err="1"/>
              <a:t>BRTPlan</a:t>
            </a:r>
            <a:r>
              <a:rPr lang="is-IS" sz="1400" dirty="0"/>
              <a:t>: stoðráðgjafi</a:t>
            </a:r>
            <a:endParaRPr lang="is-IS" sz="105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D3F338A-469A-46D6-A567-CCC33932DDEE}"/>
              </a:ext>
            </a:extLst>
          </p:cNvPr>
          <p:cNvSpPr/>
          <p:nvPr/>
        </p:nvSpPr>
        <p:spPr>
          <a:xfrm>
            <a:off x="3276694" y="4974918"/>
            <a:ext cx="5025141" cy="53526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BA34D6F-505F-4E71-B3A0-6DA76E4E5EC3}"/>
              </a:ext>
            </a:extLst>
          </p:cNvPr>
          <p:cNvSpPr txBox="1"/>
          <p:nvPr/>
        </p:nvSpPr>
        <p:spPr>
          <a:xfrm>
            <a:off x="3077579" y="5656274"/>
            <a:ext cx="12688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000" dirty="0"/>
              <a:t>Skipulagsvinna og umhverfismat</a:t>
            </a:r>
          </a:p>
          <a:p>
            <a:pPr algn="ctr"/>
            <a:endParaRPr lang="is-IS" sz="1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51AB747-6FAC-4D19-BBFA-AEF7A881513E}"/>
              </a:ext>
            </a:extLst>
          </p:cNvPr>
          <p:cNvSpPr txBox="1"/>
          <p:nvPr/>
        </p:nvSpPr>
        <p:spPr>
          <a:xfrm>
            <a:off x="4453194" y="5664391"/>
            <a:ext cx="12489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000" dirty="0"/>
              <a:t>Umferðargreiningar og leiðarkerfi</a:t>
            </a:r>
          </a:p>
          <a:p>
            <a:pPr algn="ctr"/>
            <a:endParaRPr lang="is-IS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F6FDACE-C58A-4F58-846D-A6553966B8B5}"/>
              </a:ext>
            </a:extLst>
          </p:cNvPr>
          <p:cNvSpPr txBox="1"/>
          <p:nvPr/>
        </p:nvSpPr>
        <p:spPr>
          <a:xfrm>
            <a:off x="5807701" y="5676635"/>
            <a:ext cx="1244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000" dirty="0"/>
              <a:t>Forhönnun / </a:t>
            </a:r>
            <a:r>
              <a:rPr lang="is-IS" sz="1000" dirty="0" err="1"/>
              <a:t>Clarification</a:t>
            </a:r>
            <a:endParaRPr lang="is-IS" sz="1000" dirty="0"/>
          </a:p>
          <a:p>
            <a:pPr algn="ctr"/>
            <a:endParaRPr lang="is-IS" sz="1000" dirty="0"/>
          </a:p>
          <a:p>
            <a:pPr algn="ctr"/>
            <a:r>
              <a:rPr lang="is-IS" sz="1000" dirty="0"/>
              <a:t>Verkfræðileg hönnun</a:t>
            </a:r>
          </a:p>
          <a:p>
            <a:pPr algn="ctr"/>
            <a:r>
              <a:rPr lang="is-IS" sz="1000" dirty="0"/>
              <a:t>Borgarhönnun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2DC1280-E01C-42F6-8315-FD80838E3F21}"/>
              </a:ext>
            </a:extLst>
          </p:cNvPr>
          <p:cNvSpPr txBox="1"/>
          <p:nvPr/>
        </p:nvSpPr>
        <p:spPr>
          <a:xfrm>
            <a:off x="7101234" y="5667197"/>
            <a:ext cx="1265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000" dirty="0"/>
              <a:t>Grunnhugmynd / </a:t>
            </a:r>
            <a:r>
              <a:rPr lang="is-IS" sz="1000" dirty="0" err="1"/>
              <a:t>Concept</a:t>
            </a:r>
            <a:endParaRPr lang="is-IS" sz="1000" dirty="0"/>
          </a:p>
          <a:p>
            <a:pPr algn="ctr"/>
            <a:endParaRPr lang="is-IS" sz="1000" dirty="0"/>
          </a:p>
          <a:p>
            <a:pPr algn="ctr"/>
            <a:r>
              <a:rPr lang="is-IS" sz="1000" dirty="0"/>
              <a:t>Markaðsmál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1D05C02-780A-4DB6-8714-320DC716C5EA}"/>
              </a:ext>
            </a:extLst>
          </p:cNvPr>
          <p:cNvSpPr/>
          <p:nvPr/>
        </p:nvSpPr>
        <p:spPr>
          <a:xfrm>
            <a:off x="9320943" y="4358761"/>
            <a:ext cx="2160644" cy="33470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s-IS" sz="140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ED3417F-DC78-4F6A-9C18-16CEC236D27B}"/>
              </a:ext>
            </a:extLst>
          </p:cNvPr>
          <p:cNvSpPr txBox="1"/>
          <p:nvPr/>
        </p:nvSpPr>
        <p:spPr>
          <a:xfrm>
            <a:off x="9320943" y="4375064"/>
            <a:ext cx="216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400" dirty="0"/>
              <a:t>Verkefnahópur</a:t>
            </a:r>
            <a:endParaRPr lang="is-IS" sz="105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27EB074-540E-4BF8-9488-4F697FC7F818}"/>
              </a:ext>
            </a:extLst>
          </p:cNvPr>
          <p:cNvSpPr txBox="1"/>
          <p:nvPr/>
        </p:nvSpPr>
        <p:spPr>
          <a:xfrm>
            <a:off x="1471234" y="5738018"/>
            <a:ext cx="16246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000" dirty="0"/>
              <a:t>Almannatengsl og samskipti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245AE2C-3C98-423E-B98A-BB44ABFF3D19}"/>
              </a:ext>
            </a:extLst>
          </p:cNvPr>
          <p:cNvSpPr txBox="1"/>
          <p:nvPr/>
        </p:nvSpPr>
        <p:spPr>
          <a:xfrm>
            <a:off x="1471235" y="6019494"/>
            <a:ext cx="2033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000" dirty="0"/>
              <a:t>Fjármál og stoðþjónusta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CA20DEC-B27B-4A3F-9AA9-4B1B80F3D4BE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5717867" y="2085782"/>
            <a:ext cx="3690" cy="300857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9999A82-3A3E-49F8-B8B0-9B81824A0192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5717866" y="3113254"/>
            <a:ext cx="0" cy="379605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48333E3-8BFF-46E8-B15B-3F13CB182E50}"/>
              </a:ext>
            </a:extLst>
          </p:cNvPr>
          <p:cNvCxnSpPr>
            <a:cxnSpLocks/>
          </p:cNvCxnSpPr>
          <p:nvPr/>
        </p:nvCxnSpPr>
        <p:spPr>
          <a:xfrm>
            <a:off x="5717866" y="3921434"/>
            <a:ext cx="0" cy="772035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93189A0-D738-4263-B67E-54D768E47E1F}"/>
              </a:ext>
            </a:extLst>
          </p:cNvPr>
          <p:cNvCxnSpPr>
            <a:cxnSpLocks/>
          </p:cNvCxnSpPr>
          <p:nvPr/>
        </p:nvCxnSpPr>
        <p:spPr>
          <a:xfrm>
            <a:off x="3778956" y="4682841"/>
            <a:ext cx="0" cy="281449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D3161D5-20E0-46B1-B3A7-56896B196AC3}"/>
              </a:ext>
            </a:extLst>
          </p:cNvPr>
          <p:cNvCxnSpPr>
            <a:cxnSpLocks/>
          </p:cNvCxnSpPr>
          <p:nvPr/>
        </p:nvCxnSpPr>
        <p:spPr>
          <a:xfrm flipH="1" flipV="1">
            <a:off x="3778956" y="4682841"/>
            <a:ext cx="3978916" cy="10628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31E270B-DA44-4830-AAE8-0E846A37957A}"/>
              </a:ext>
            </a:extLst>
          </p:cNvPr>
          <p:cNvCxnSpPr>
            <a:cxnSpLocks/>
          </p:cNvCxnSpPr>
          <p:nvPr/>
        </p:nvCxnSpPr>
        <p:spPr>
          <a:xfrm>
            <a:off x="5072893" y="4690933"/>
            <a:ext cx="0" cy="281449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1D3C593-EBB7-48B6-A6FE-B3AFFD1EE3A9}"/>
              </a:ext>
            </a:extLst>
          </p:cNvPr>
          <p:cNvCxnSpPr>
            <a:cxnSpLocks/>
          </p:cNvCxnSpPr>
          <p:nvPr/>
        </p:nvCxnSpPr>
        <p:spPr>
          <a:xfrm>
            <a:off x="6472026" y="4690933"/>
            <a:ext cx="0" cy="281449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66C011A-7750-469D-9072-927180CBE0B4}"/>
              </a:ext>
            </a:extLst>
          </p:cNvPr>
          <p:cNvCxnSpPr>
            <a:cxnSpLocks/>
          </p:cNvCxnSpPr>
          <p:nvPr/>
        </p:nvCxnSpPr>
        <p:spPr>
          <a:xfrm>
            <a:off x="7757871" y="4682841"/>
            <a:ext cx="0" cy="281449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9BFF6C72-F91E-4341-953A-C05E877A65AB}"/>
              </a:ext>
            </a:extLst>
          </p:cNvPr>
          <p:cNvCxnSpPr>
            <a:cxnSpLocks/>
          </p:cNvCxnSpPr>
          <p:nvPr/>
        </p:nvCxnSpPr>
        <p:spPr>
          <a:xfrm flipH="1">
            <a:off x="5717866" y="4315898"/>
            <a:ext cx="3393527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C1E5E82-2351-4104-A8DC-9CC24AA2A038}"/>
              </a:ext>
            </a:extLst>
          </p:cNvPr>
          <p:cNvCxnSpPr>
            <a:cxnSpLocks/>
          </p:cNvCxnSpPr>
          <p:nvPr/>
        </p:nvCxnSpPr>
        <p:spPr>
          <a:xfrm flipH="1">
            <a:off x="9111393" y="4136291"/>
            <a:ext cx="209550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D1DC1278-934D-483B-96F9-C1673D070A2D}"/>
              </a:ext>
            </a:extLst>
          </p:cNvPr>
          <p:cNvCxnSpPr>
            <a:cxnSpLocks/>
          </p:cNvCxnSpPr>
          <p:nvPr/>
        </p:nvCxnSpPr>
        <p:spPr>
          <a:xfrm flipH="1">
            <a:off x="9113697" y="4489652"/>
            <a:ext cx="209550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13680CC-FF9C-408D-8036-8BBC5583A702}"/>
              </a:ext>
            </a:extLst>
          </p:cNvPr>
          <p:cNvCxnSpPr>
            <a:cxnSpLocks/>
          </p:cNvCxnSpPr>
          <p:nvPr/>
        </p:nvCxnSpPr>
        <p:spPr>
          <a:xfrm>
            <a:off x="9111393" y="4162540"/>
            <a:ext cx="0" cy="327112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60863B5-60E9-41D1-B480-932CDEF13286}"/>
              </a:ext>
            </a:extLst>
          </p:cNvPr>
          <p:cNvSpPr txBox="1"/>
          <p:nvPr/>
        </p:nvSpPr>
        <p:spPr>
          <a:xfrm>
            <a:off x="3276681" y="4997177"/>
            <a:ext cx="5025140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1400" dirty="0"/>
              <a:t>VERKEFNATEYMI</a:t>
            </a:r>
          </a:p>
          <a:p>
            <a:pPr algn="ctr"/>
            <a:r>
              <a:rPr lang="is-IS" sz="1000" dirty="0"/>
              <a:t>Bryndís Friðriksdóttir, Hrafnkell Á. Proppé, Lilja G. Karlsdóttir, NN, NN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5B63F7D-0A50-4850-9F83-1E15D1037028}"/>
              </a:ext>
            </a:extLst>
          </p:cNvPr>
          <p:cNvSpPr txBox="1"/>
          <p:nvPr/>
        </p:nvSpPr>
        <p:spPr>
          <a:xfrm>
            <a:off x="8147104" y="1071661"/>
            <a:ext cx="36753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800" b="1" dirty="0"/>
              <a:t>Stýrihópur</a:t>
            </a:r>
            <a:r>
              <a:rPr lang="is-IS" sz="800" dirty="0"/>
              <a:t> hefur það hlutverk að tryggja sterkt eignarhald verkefnisins. Stýrihópur tekur lykil ákvarðanir er varða umfang og eðli verkefnisins og fylgist með framvindu. Fundar að jafnaði á 6 vikna fresti með framkvæmdastjórn og verkefnisstjóra.</a:t>
            </a:r>
          </a:p>
          <a:p>
            <a:endParaRPr lang="is-IS" sz="800" b="1" dirty="0"/>
          </a:p>
          <a:p>
            <a:r>
              <a:rPr lang="is-IS" sz="800" b="1" dirty="0"/>
              <a:t>Framkvæmdastjórn</a:t>
            </a:r>
            <a:r>
              <a:rPr lang="is-IS" sz="800" dirty="0"/>
              <a:t> á að tryggja farsæla framvindu verkefnisins og leysa úr málum sem upp koma og snerta framgang verkefnisins.  </a:t>
            </a:r>
          </a:p>
          <a:p>
            <a:r>
              <a:rPr lang="is-IS" sz="800" dirty="0"/>
              <a:t>Fundar að jafnaði á 4 vikna fresti með verkefnisstjóra.</a:t>
            </a:r>
          </a:p>
          <a:p>
            <a:endParaRPr lang="is-IS" sz="800" b="1" dirty="0"/>
          </a:p>
          <a:p>
            <a:r>
              <a:rPr lang="is-IS" sz="800" b="1" dirty="0"/>
              <a:t>Verkefnastjóri</a:t>
            </a:r>
            <a:r>
              <a:rPr lang="is-IS" sz="800" dirty="0"/>
              <a:t> ber ábyrgð á stjórnun verkefnisins, heldur utan um verkefnateymið, sér um að nauðsynlegt upplýsingastreymi til framkvæmdastjórnar og stýrihóps og heldur verkefnateymi upplýstu.</a:t>
            </a:r>
          </a:p>
          <a:p>
            <a:endParaRPr lang="is-IS" sz="800" dirty="0"/>
          </a:p>
          <a:p>
            <a:r>
              <a:rPr lang="is-IS" sz="800" b="1" dirty="0"/>
              <a:t>Verkefnateymið</a:t>
            </a:r>
            <a:r>
              <a:rPr lang="is-IS" sz="800" dirty="0"/>
              <a:t> mótar verkefnisáætlun og umfang einstaka verkþátta.  Fulltrúar skipta með sér ábyrgð á einstaka verkþáttum og taka þátt í starfshópum.  Ábyrgðarðilar upplýsa verkefnastjóra um framganga sinna verkþátta.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261E988-AEB3-4AEC-B827-CF4BF9F224B2}"/>
              </a:ext>
            </a:extLst>
          </p:cNvPr>
          <p:cNvSpPr txBox="1"/>
          <p:nvPr/>
        </p:nvSpPr>
        <p:spPr>
          <a:xfrm>
            <a:off x="9320942" y="5195699"/>
            <a:ext cx="26097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800" b="1" dirty="0"/>
              <a:t>Verkefnahópur</a:t>
            </a:r>
            <a:r>
              <a:rPr lang="is-IS" sz="800" dirty="0"/>
              <a:t> skipaður lykilstarfsmönnum sveitarfélaga, Strætó og Vegagerðar er verkefnastjóra og verkefnateymi til ráðgjafar við mótun einstakra verkþátta og tilnefnir fulltrúa í tilfallandi starfshópa.</a:t>
            </a:r>
          </a:p>
          <a:p>
            <a:endParaRPr lang="is-IS" sz="800" dirty="0"/>
          </a:p>
          <a:p>
            <a:r>
              <a:rPr lang="is-IS" sz="800" b="1" dirty="0"/>
              <a:t>Stoðráðgjafi</a:t>
            </a:r>
            <a:r>
              <a:rPr lang="is-IS" sz="800" dirty="0"/>
              <a:t> kemur inn með þekkingu og reynslu af hliðstæðum verkefnum og er verkefnastjóra og verkefnateymi til ráðgjafar.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A1FDD7C-431A-409C-A761-3D4910686C9C}"/>
              </a:ext>
            </a:extLst>
          </p:cNvPr>
          <p:cNvSpPr txBox="1"/>
          <p:nvPr/>
        </p:nvSpPr>
        <p:spPr>
          <a:xfrm>
            <a:off x="1461795" y="6301366"/>
            <a:ext cx="2033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000" dirty="0"/>
              <a:t>Útboð og samningar</a:t>
            </a:r>
          </a:p>
        </p:txBody>
      </p:sp>
      <p:sp>
        <p:nvSpPr>
          <p:cNvPr id="57" name="Title 6">
            <a:extLst>
              <a:ext uri="{FF2B5EF4-FFF2-40B4-BE49-F238E27FC236}">
                <a16:creationId xmlns:a16="http://schemas.microsoft.com/office/drawing/2014/main" id="{83FFD776-BFA6-47A6-BC20-E171BDBAF8FD}"/>
              </a:ext>
            </a:extLst>
          </p:cNvPr>
          <p:cNvSpPr txBox="1">
            <a:spLocks/>
          </p:cNvSpPr>
          <p:nvPr/>
        </p:nvSpPr>
        <p:spPr>
          <a:xfrm>
            <a:off x="3805616" y="250398"/>
            <a:ext cx="3824498" cy="428326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s-IS" sz="2800" dirty="0">
                <a:latin typeface="+mn-lt"/>
              </a:rPr>
              <a:t>Verkefnastofa Borgarlínu</a:t>
            </a:r>
          </a:p>
        </p:txBody>
      </p:sp>
    </p:spTree>
    <p:extLst>
      <p:ext uri="{BB962C8B-B14F-4D97-AF65-F5344CB8AC3E}">
        <p14:creationId xmlns:p14="http://schemas.microsoft.com/office/powerpoint/2010/main" val="2813573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9C48A2-27C2-4473-8785-53B3786C4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316" y="0"/>
            <a:ext cx="969936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67F633-18DD-449A-9445-6A4CCBC7C777}"/>
              </a:ext>
            </a:extLst>
          </p:cNvPr>
          <p:cNvSpPr txBox="1"/>
          <p:nvPr/>
        </p:nvSpPr>
        <p:spPr>
          <a:xfrm>
            <a:off x="1434162" y="240632"/>
            <a:ext cx="351109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s-IS" b="1" dirty="0"/>
              <a:t>2023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0843DF-622D-40E9-81DB-9D8ABC940994}"/>
              </a:ext>
            </a:extLst>
          </p:cNvPr>
          <p:cNvSpPr txBox="1"/>
          <p:nvPr/>
        </p:nvSpPr>
        <p:spPr>
          <a:xfrm>
            <a:off x="1369428" y="850596"/>
            <a:ext cx="221534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s-IS" sz="1000" b="1" dirty="0"/>
              <a:t>Ártún – Hlemmur</a:t>
            </a:r>
          </a:p>
          <a:p>
            <a:r>
              <a:rPr lang="is-IS" sz="1000" b="1" dirty="0"/>
              <a:t>Hlemmur – Hamraborg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1E4E9DA-E7F8-4528-8D3F-2E37D1F2D12C}"/>
              </a:ext>
            </a:extLst>
          </p:cNvPr>
          <p:cNvSpPr/>
          <p:nvPr/>
        </p:nvSpPr>
        <p:spPr>
          <a:xfrm>
            <a:off x="4945257" y="2006210"/>
            <a:ext cx="2165063" cy="1454929"/>
          </a:xfrm>
          <a:custGeom>
            <a:avLst/>
            <a:gdLst>
              <a:gd name="connsiteX0" fmla="*/ 2027903 w 2027903"/>
              <a:gd name="connsiteY0" fmla="*/ 722671 h 1386349"/>
              <a:gd name="connsiteX1" fmla="*/ 1814051 w 2027903"/>
              <a:gd name="connsiteY1" fmla="*/ 789039 h 1386349"/>
              <a:gd name="connsiteX2" fmla="*/ 1681316 w 2027903"/>
              <a:gd name="connsiteY2" fmla="*/ 803787 h 1386349"/>
              <a:gd name="connsiteX3" fmla="*/ 1526458 w 2027903"/>
              <a:gd name="connsiteY3" fmla="*/ 781665 h 1386349"/>
              <a:gd name="connsiteX4" fmla="*/ 1430593 w 2027903"/>
              <a:gd name="connsiteY4" fmla="*/ 685800 h 1386349"/>
              <a:gd name="connsiteX5" fmla="*/ 1253613 w 2027903"/>
              <a:gd name="connsiteY5" fmla="*/ 530942 h 1386349"/>
              <a:gd name="connsiteX6" fmla="*/ 1128251 w 2027903"/>
              <a:gd name="connsiteY6" fmla="*/ 376084 h 1386349"/>
              <a:gd name="connsiteX7" fmla="*/ 1061883 w 2027903"/>
              <a:gd name="connsiteY7" fmla="*/ 309716 h 1386349"/>
              <a:gd name="connsiteX8" fmla="*/ 988142 w 2027903"/>
              <a:gd name="connsiteY8" fmla="*/ 294968 h 1386349"/>
              <a:gd name="connsiteX9" fmla="*/ 951271 w 2027903"/>
              <a:gd name="connsiteY9" fmla="*/ 294968 h 1386349"/>
              <a:gd name="connsiteX10" fmla="*/ 884903 w 2027903"/>
              <a:gd name="connsiteY10" fmla="*/ 302342 h 1386349"/>
              <a:gd name="connsiteX11" fmla="*/ 818535 w 2027903"/>
              <a:gd name="connsiteY11" fmla="*/ 287594 h 1386349"/>
              <a:gd name="connsiteX12" fmla="*/ 641554 w 2027903"/>
              <a:gd name="connsiteY12" fmla="*/ 213852 h 1386349"/>
              <a:gd name="connsiteX13" fmla="*/ 530942 w 2027903"/>
              <a:gd name="connsiteY13" fmla="*/ 191729 h 1386349"/>
              <a:gd name="connsiteX14" fmla="*/ 486696 w 2027903"/>
              <a:gd name="connsiteY14" fmla="*/ 162233 h 1386349"/>
              <a:gd name="connsiteX15" fmla="*/ 184354 w 2027903"/>
              <a:gd name="connsiteY15" fmla="*/ 0 h 1386349"/>
              <a:gd name="connsiteX16" fmla="*/ 117987 w 2027903"/>
              <a:gd name="connsiteY16" fmla="*/ 132736 h 1386349"/>
              <a:gd name="connsiteX17" fmla="*/ 117987 w 2027903"/>
              <a:gd name="connsiteY17" fmla="*/ 169607 h 1386349"/>
              <a:gd name="connsiteX18" fmla="*/ 22122 w 2027903"/>
              <a:gd name="connsiteY18" fmla="*/ 162233 h 1386349"/>
              <a:gd name="connsiteX19" fmla="*/ 0 w 2027903"/>
              <a:gd name="connsiteY19" fmla="*/ 206478 h 1386349"/>
              <a:gd name="connsiteX20" fmla="*/ 110613 w 2027903"/>
              <a:gd name="connsiteY20" fmla="*/ 331839 h 1386349"/>
              <a:gd name="connsiteX21" fmla="*/ 390832 w 2027903"/>
              <a:gd name="connsiteY21" fmla="*/ 449826 h 1386349"/>
              <a:gd name="connsiteX22" fmla="*/ 265471 w 2027903"/>
              <a:gd name="connsiteY22" fmla="*/ 656304 h 1386349"/>
              <a:gd name="connsiteX23" fmla="*/ 294967 w 2027903"/>
              <a:gd name="connsiteY23" fmla="*/ 840658 h 1386349"/>
              <a:gd name="connsiteX24" fmla="*/ 287593 w 2027903"/>
              <a:gd name="connsiteY24" fmla="*/ 877529 h 1386349"/>
              <a:gd name="connsiteX25" fmla="*/ 250722 w 2027903"/>
              <a:gd name="connsiteY25" fmla="*/ 943897 h 1386349"/>
              <a:gd name="connsiteX26" fmla="*/ 228600 w 2027903"/>
              <a:gd name="connsiteY26" fmla="*/ 1017639 h 1386349"/>
              <a:gd name="connsiteX27" fmla="*/ 140109 w 2027903"/>
              <a:gd name="connsiteY27" fmla="*/ 1025013 h 1386349"/>
              <a:gd name="connsiteX28" fmla="*/ 110613 w 2027903"/>
              <a:gd name="connsiteY28" fmla="*/ 1312607 h 1386349"/>
              <a:gd name="connsiteX29" fmla="*/ 140109 w 2027903"/>
              <a:gd name="connsiteY29" fmla="*/ 1364226 h 1386349"/>
              <a:gd name="connsiteX30" fmla="*/ 612058 w 2027903"/>
              <a:gd name="connsiteY30" fmla="*/ 1386349 h 1386349"/>
              <a:gd name="connsiteX0" fmla="*/ 2027903 w 2027903"/>
              <a:gd name="connsiteY0" fmla="*/ 722671 h 1386349"/>
              <a:gd name="connsiteX1" fmla="*/ 1912743 w 2027903"/>
              <a:gd name="connsiteY1" fmla="*/ 756041 h 1386349"/>
              <a:gd name="connsiteX2" fmla="*/ 1814051 w 2027903"/>
              <a:gd name="connsiteY2" fmla="*/ 789039 h 1386349"/>
              <a:gd name="connsiteX3" fmla="*/ 1681316 w 2027903"/>
              <a:gd name="connsiteY3" fmla="*/ 803787 h 1386349"/>
              <a:gd name="connsiteX4" fmla="*/ 1526458 w 2027903"/>
              <a:gd name="connsiteY4" fmla="*/ 781665 h 1386349"/>
              <a:gd name="connsiteX5" fmla="*/ 1430593 w 2027903"/>
              <a:gd name="connsiteY5" fmla="*/ 685800 h 1386349"/>
              <a:gd name="connsiteX6" fmla="*/ 1253613 w 2027903"/>
              <a:gd name="connsiteY6" fmla="*/ 530942 h 1386349"/>
              <a:gd name="connsiteX7" fmla="*/ 1128251 w 2027903"/>
              <a:gd name="connsiteY7" fmla="*/ 376084 h 1386349"/>
              <a:gd name="connsiteX8" fmla="*/ 1061883 w 2027903"/>
              <a:gd name="connsiteY8" fmla="*/ 309716 h 1386349"/>
              <a:gd name="connsiteX9" fmla="*/ 988142 w 2027903"/>
              <a:gd name="connsiteY9" fmla="*/ 294968 h 1386349"/>
              <a:gd name="connsiteX10" fmla="*/ 951271 w 2027903"/>
              <a:gd name="connsiteY10" fmla="*/ 294968 h 1386349"/>
              <a:gd name="connsiteX11" fmla="*/ 884903 w 2027903"/>
              <a:gd name="connsiteY11" fmla="*/ 302342 h 1386349"/>
              <a:gd name="connsiteX12" fmla="*/ 818535 w 2027903"/>
              <a:gd name="connsiteY12" fmla="*/ 287594 h 1386349"/>
              <a:gd name="connsiteX13" fmla="*/ 641554 w 2027903"/>
              <a:gd name="connsiteY13" fmla="*/ 213852 h 1386349"/>
              <a:gd name="connsiteX14" fmla="*/ 530942 w 2027903"/>
              <a:gd name="connsiteY14" fmla="*/ 191729 h 1386349"/>
              <a:gd name="connsiteX15" fmla="*/ 486696 w 2027903"/>
              <a:gd name="connsiteY15" fmla="*/ 162233 h 1386349"/>
              <a:gd name="connsiteX16" fmla="*/ 184354 w 2027903"/>
              <a:gd name="connsiteY16" fmla="*/ 0 h 1386349"/>
              <a:gd name="connsiteX17" fmla="*/ 117987 w 2027903"/>
              <a:gd name="connsiteY17" fmla="*/ 132736 h 1386349"/>
              <a:gd name="connsiteX18" fmla="*/ 117987 w 2027903"/>
              <a:gd name="connsiteY18" fmla="*/ 169607 h 1386349"/>
              <a:gd name="connsiteX19" fmla="*/ 22122 w 2027903"/>
              <a:gd name="connsiteY19" fmla="*/ 162233 h 1386349"/>
              <a:gd name="connsiteX20" fmla="*/ 0 w 2027903"/>
              <a:gd name="connsiteY20" fmla="*/ 206478 h 1386349"/>
              <a:gd name="connsiteX21" fmla="*/ 110613 w 2027903"/>
              <a:gd name="connsiteY21" fmla="*/ 331839 h 1386349"/>
              <a:gd name="connsiteX22" fmla="*/ 390832 w 2027903"/>
              <a:gd name="connsiteY22" fmla="*/ 449826 h 1386349"/>
              <a:gd name="connsiteX23" fmla="*/ 265471 w 2027903"/>
              <a:gd name="connsiteY23" fmla="*/ 656304 h 1386349"/>
              <a:gd name="connsiteX24" fmla="*/ 294967 w 2027903"/>
              <a:gd name="connsiteY24" fmla="*/ 840658 h 1386349"/>
              <a:gd name="connsiteX25" fmla="*/ 287593 w 2027903"/>
              <a:gd name="connsiteY25" fmla="*/ 877529 h 1386349"/>
              <a:gd name="connsiteX26" fmla="*/ 250722 w 2027903"/>
              <a:gd name="connsiteY26" fmla="*/ 943897 h 1386349"/>
              <a:gd name="connsiteX27" fmla="*/ 228600 w 2027903"/>
              <a:gd name="connsiteY27" fmla="*/ 1017639 h 1386349"/>
              <a:gd name="connsiteX28" fmla="*/ 140109 w 2027903"/>
              <a:gd name="connsiteY28" fmla="*/ 1025013 h 1386349"/>
              <a:gd name="connsiteX29" fmla="*/ 110613 w 2027903"/>
              <a:gd name="connsiteY29" fmla="*/ 1312607 h 1386349"/>
              <a:gd name="connsiteX30" fmla="*/ 140109 w 2027903"/>
              <a:gd name="connsiteY30" fmla="*/ 1364226 h 1386349"/>
              <a:gd name="connsiteX31" fmla="*/ 612058 w 2027903"/>
              <a:gd name="connsiteY31" fmla="*/ 1386349 h 1386349"/>
              <a:gd name="connsiteX0" fmla="*/ 2088863 w 2088863"/>
              <a:gd name="connsiteY0" fmla="*/ 707431 h 1386349"/>
              <a:gd name="connsiteX1" fmla="*/ 1912743 w 2088863"/>
              <a:gd name="connsiteY1" fmla="*/ 756041 h 1386349"/>
              <a:gd name="connsiteX2" fmla="*/ 1814051 w 2088863"/>
              <a:gd name="connsiteY2" fmla="*/ 789039 h 1386349"/>
              <a:gd name="connsiteX3" fmla="*/ 1681316 w 2088863"/>
              <a:gd name="connsiteY3" fmla="*/ 803787 h 1386349"/>
              <a:gd name="connsiteX4" fmla="*/ 1526458 w 2088863"/>
              <a:gd name="connsiteY4" fmla="*/ 781665 h 1386349"/>
              <a:gd name="connsiteX5" fmla="*/ 1430593 w 2088863"/>
              <a:gd name="connsiteY5" fmla="*/ 685800 h 1386349"/>
              <a:gd name="connsiteX6" fmla="*/ 1253613 w 2088863"/>
              <a:gd name="connsiteY6" fmla="*/ 530942 h 1386349"/>
              <a:gd name="connsiteX7" fmla="*/ 1128251 w 2088863"/>
              <a:gd name="connsiteY7" fmla="*/ 376084 h 1386349"/>
              <a:gd name="connsiteX8" fmla="*/ 1061883 w 2088863"/>
              <a:gd name="connsiteY8" fmla="*/ 309716 h 1386349"/>
              <a:gd name="connsiteX9" fmla="*/ 988142 w 2088863"/>
              <a:gd name="connsiteY9" fmla="*/ 294968 h 1386349"/>
              <a:gd name="connsiteX10" fmla="*/ 951271 w 2088863"/>
              <a:gd name="connsiteY10" fmla="*/ 294968 h 1386349"/>
              <a:gd name="connsiteX11" fmla="*/ 884903 w 2088863"/>
              <a:gd name="connsiteY11" fmla="*/ 302342 h 1386349"/>
              <a:gd name="connsiteX12" fmla="*/ 818535 w 2088863"/>
              <a:gd name="connsiteY12" fmla="*/ 287594 h 1386349"/>
              <a:gd name="connsiteX13" fmla="*/ 641554 w 2088863"/>
              <a:gd name="connsiteY13" fmla="*/ 213852 h 1386349"/>
              <a:gd name="connsiteX14" fmla="*/ 530942 w 2088863"/>
              <a:gd name="connsiteY14" fmla="*/ 191729 h 1386349"/>
              <a:gd name="connsiteX15" fmla="*/ 486696 w 2088863"/>
              <a:gd name="connsiteY15" fmla="*/ 162233 h 1386349"/>
              <a:gd name="connsiteX16" fmla="*/ 184354 w 2088863"/>
              <a:gd name="connsiteY16" fmla="*/ 0 h 1386349"/>
              <a:gd name="connsiteX17" fmla="*/ 117987 w 2088863"/>
              <a:gd name="connsiteY17" fmla="*/ 132736 h 1386349"/>
              <a:gd name="connsiteX18" fmla="*/ 117987 w 2088863"/>
              <a:gd name="connsiteY18" fmla="*/ 169607 h 1386349"/>
              <a:gd name="connsiteX19" fmla="*/ 22122 w 2088863"/>
              <a:gd name="connsiteY19" fmla="*/ 162233 h 1386349"/>
              <a:gd name="connsiteX20" fmla="*/ 0 w 2088863"/>
              <a:gd name="connsiteY20" fmla="*/ 206478 h 1386349"/>
              <a:gd name="connsiteX21" fmla="*/ 110613 w 2088863"/>
              <a:gd name="connsiteY21" fmla="*/ 331839 h 1386349"/>
              <a:gd name="connsiteX22" fmla="*/ 390832 w 2088863"/>
              <a:gd name="connsiteY22" fmla="*/ 449826 h 1386349"/>
              <a:gd name="connsiteX23" fmla="*/ 265471 w 2088863"/>
              <a:gd name="connsiteY23" fmla="*/ 656304 h 1386349"/>
              <a:gd name="connsiteX24" fmla="*/ 294967 w 2088863"/>
              <a:gd name="connsiteY24" fmla="*/ 840658 h 1386349"/>
              <a:gd name="connsiteX25" fmla="*/ 287593 w 2088863"/>
              <a:gd name="connsiteY25" fmla="*/ 877529 h 1386349"/>
              <a:gd name="connsiteX26" fmla="*/ 250722 w 2088863"/>
              <a:gd name="connsiteY26" fmla="*/ 943897 h 1386349"/>
              <a:gd name="connsiteX27" fmla="*/ 228600 w 2088863"/>
              <a:gd name="connsiteY27" fmla="*/ 1017639 h 1386349"/>
              <a:gd name="connsiteX28" fmla="*/ 140109 w 2088863"/>
              <a:gd name="connsiteY28" fmla="*/ 1025013 h 1386349"/>
              <a:gd name="connsiteX29" fmla="*/ 110613 w 2088863"/>
              <a:gd name="connsiteY29" fmla="*/ 1312607 h 1386349"/>
              <a:gd name="connsiteX30" fmla="*/ 140109 w 2088863"/>
              <a:gd name="connsiteY30" fmla="*/ 1364226 h 1386349"/>
              <a:gd name="connsiteX31" fmla="*/ 612058 w 2088863"/>
              <a:gd name="connsiteY31" fmla="*/ 1386349 h 1386349"/>
              <a:gd name="connsiteX0" fmla="*/ 2088863 w 2088863"/>
              <a:gd name="connsiteY0" fmla="*/ 707431 h 1386349"/>
              <a:gd name="connsiteX1" fmla="*/ 1935603 w 2088863"/>
              <a:gd name="connsiteY1" fmla="*/ 756041 h 1386349"/>
              <a:gd name="connsiteX2" fmla="*/ 1814051 w 2088863"/>
              <a:gd name="connsiteY2" fmla="*/ 789039 h 1386349"/>
              <a:gd name="connsiteX3" fmla="*/ 1681316 w 2088863"/>
              <a:gd name="connsiteY3" fmla="*/ 803787 h 1386349"/>
              <a:gd name="connsiteX4" fmla="*/ 1526458 w 2088863"/>
              <a:gd name="connsiteY4" fmla="*/ 781665 h 1386349"/>
              <a:gd name="connsiteX5" fmla="*/ 1430593 w 2088863"/>
              <a:gd name="connsiteY5" fmla="*/ 685800 h 1386349"/>
              <a:gd name="connsiteX6" fmla="*/ 1253613 w 2088863"/>
              <a:gd name="connsiteY6" fmla="*/ 530942 h 1386349"/>
              <a:gd name="connsiteX7" fmla="*/ 1128251 w 2088863"/>
              <a:gd name="connsiteY7" fmla="*/ 376084 h 1386349"/>
              <a:gd name="connsiteX8" fmla="*/ 1061883 w 2088863"/>
              <a:gd name="connsiteY8" fmla="*/ 309716 h 1386349"/>
              <a:gd name="connsiteX9" fmla="*/ 988142 w 2088863"/>
              <a:gd name="connsiteY9" fmla="*/ 294968 h 1386349"/>
              <a:gd name="connsiteX10" fmla="*/ 951271 w 2088863"/>
              <a:gd name="connsiteY10" fmla="*/ 294968 h 1386349"/>
              <a:gd name="connsiteX11" fmla="*/ 884903 w 2088863"/>
              <a:gd name="connsiteY11" fmla="*/ 302342 h 1386349"/>
              <a:gd name="connsiteX12" fmla="*/ 818535 w 2088863"/>
              <a:gd name="connsiteY12" fmla="*/ 287594 h 1386349"/>
              <a:gd name="connsiteX13" fmla="*/ 641554 w 2088863"/>
              <a:gd name="connsiteY13" fmla="*/ 213852 h 1386349"/>
              <a:gd name="connsiteX14" fmla="*/ 530942 w 2088863"/>
              <a:gd name="connsiteY14" fmla="*/ 191729 h 1386349"/>
              <a:gd name="connsiteX15" fmla="*/ 486696 w 2088863"/>
              <a:gd name="connsiteY15" fmla="*/ 162233 h 1386349"/>
              <a:gd name="connsiteX16" fmla="*/ 184354 w 2088863"/>
              <a:gd name="connsiteY16" fmla="*/ 0 h 1386349"/>
              <a:gd name="connsiteX17" fmla="*/ 117987 w 2088863"/>
              <a:gd name="connsiteY17" fmla="*/ 132736 h 1386349"/>
              <a:gd name="connsiteX18" fmla="*/ 117987 w 2088863"/>
              <a:gd name="connsiteY18" fmla="*/ 169607 h 1386349"/>
              <a:gd name="connsiteX19" fmla="*/ 22122 w 2088863"/>
              <a:gd name="connsiteY19" fmla="*/ 162233 h 1386349"/>
              <a:gd name="connsiteX20" fmla="*/ 0 w 2088863"/>
              <a:gd name="connsiteY20" fmla="*/ 206478 h 1386349"/>
              <a:gd name="connsiteX21" fmla="*/ 110613 w 2088863"/>
              <a:gd name="connsiteY21" fmla="*/ 331839 h 1386349"/>
              <a:gd name="connsiteX22" fmla="*/ 390832 w 2088863"/>
              <a:gd name="connsiteY22" fmla="*/ 449826 h 1386349"/>
              <a:gd name="connsiteX23" fmla="*/ 265471 w 2088863"/>
              <a:gd name="connsiteY23" fmla="*/ 656304 h 1386349"/>
              <a:gd name="connsiteX24" fmla="*/ 294967 w 2088863"/>
              <a:gd name="connsiteY24" fmla="*/ 840658 h 1386349"/>
              <a:gd name="connsiteX25" fmla="*/ 287593 w 2088863"/>
              <a:gd name="connsiteY25" fmla="*/ 877529 h 1386349"/>
              <a:gd name="connsiteX26" fmla="*/ 250722 w 2088863"/>
              <a:gd name="connsiteY26" fmla="*/ 943897 h 1386349"/>
              <a:gd name="connsiteX27" fmla="*/ 228600 w 2088863"/>
              <a:gd name="connsiteY27" fmla="*/ 1017639 h 1386349"/>
              <a:gd name="connsiteX28" fmla="*/ 140109 w 2088863"/>
              <a:gd name="connsiteY28" fmla="*/ 1025013 h 1386349"/>
              <a:gd name="connsiteX29" fmla="*/ 110613 w 2088863"/>
              <a:gd name="connsiteY29" fmla="*/ 1312607 h 1386349"/>
              <a:gd name="connsiteX30" fmla="*/ 140109 w 2088863"/>
              <a:gd name="connsiteY30" fmla="*/ 1364226 h 1386349"/>
              <a:gd name="connsiteX31" fmla="*/ 612058 w 2088863"/>
              <a:gd name="connsiteY31" fmla="*/ 1386349 h 1386349"/>
              <a:gd name="connsiteX0" fmla="*/ 2088863 w 2088863"/>
              <a:gd name="connsiteY0" fmla="*/ 722671 h 1401589"/>
              <a:gd name="connsiteX1" fmla="*/ 1935603 w 2088863"/>
              <a:gd name="connsiteY1" fmla="*/ 771281 h 1401589"/>
              <a:gd name="connsiteX2" fmla="*/ 1814051 w 2088863"/>
              <a:gd name="connsiteY2" fmla="*/ 804279 h 1401589"/>
              <a:gd name="connsiteX3" fmla="*/ 1681316 w 2088863"/>
              <a:gd name="connsiteY3" fmla="*/ 819027 h 1401589"/>
              <a:gd name="connsiteX4" fmla="*/ 1526458 w 2088863"/>
              <a:gd name="connsiteY4" fmla="*/ 796905 h 1401589"/>
              <a:gd name="connsiteX5" fmla="*/ 1430593 w 2088863"/>
              <a:gd name="connsiteY5" fmla="*/ 701040 h 1401589"/>
              <a:gd name="connsiteX6" fmla="*/ 1253613 w 2088863"/>
              <a:gd name="connsiteY6" fmla="*/ 546182 h 1401589"/>
              <a:gd name="connsiteX7" fmla="*/ 1128251 w 2088863"/>
              <a:gd name="connsiteY7" fmla="*/ 391324 h 1401589"/>
              <a:gd name="connsiteX8" fmla="*/ 1061883 w 2088863"/>
              <a:gd name="connsiteY8" fmla="*/ 324956 h 1401589"/>
              <a:gd name="connsiteX9" fmla="*/ 988142 w 2088863"/>
              <a:gd name="connsiteY9" fmla="*/ 310208 h 1401589"/>
              <a:gd name="connsiteX10" fmla="*/ 951271 w 2088863"/>
              <a:gd name="connsiteY10" fmla="*/ 310208 h 1401589"/>
              <a:gd name="connsiteX11" fmla="*/ 884903 w 2088863"/>
              <a:gd name="connsiteY11" fmla="*/ 317582 h 1401589"/>
              <a:gd name="connsiteX12" fmla="*/ 818535 w 2088863"/>
              <a:gd name="connsiteY12" fmla="*/ 302834 h 1401589"/>
              <a:gd name="connsiteX13" fmla="*/ 641554 w 2088863"/>
              <a:gd name="connsiteY13" fmla="*/ 229092 h 1401589"/>
              <a:gd name="connsiteX14" fmla="*/ 530942 w 2088863"/>
              <a:gd name="connsiteY14" fmla="*/ 206969 h 1401589"/>
              <a:gd name="connsiteX15" fmla="*/ 486696 w 2088863"/>
              <a:gd name="connsiteY15" fmla="*/ 177473 h 1401589"/>
              <a:gd name="connsiteX16" fmla="*/ 123394 w 2088863"/>
              <a:gd name="connsiteY16" fmla="*/ 0 h 1401589"/>
              <a:gd name="connsiteX17" fmla="*/ 117987 w 2088863"/>
              <a:gd name="connsiteY17" fmla="*/ 147976 h 1401589"/>
              <a:gd name="connsiteX18" fmla="*/ 117987 w 2088863"/>
              <a:gd name="connsiteY18" fmla="*/ 184847 h 1401589"/>
              <a:gd name="connsiteX19" fmla="*/ 22122 w 2088863"/>
              <a:gd name="connsiteY19" fmla="*/ 177473 h 1401589"/>
              <a:gd name="connsiteX20" fmla="*/ 0 w 2088863"/>
              <a:gd name="connsiteY20" fmla="*/ 221718 h 1401589"/>
              <a:gd name="connsiteX21" fmla="*/ 110613 w 2088863"/>
              <a:gd name="connsiteY21" fmla="*/ 347079 h 1401589"/>
              <a:gd name="connsiteX22" fmla="*/ 390832 w 2088863"/>
              <a:gd name="connsiteY22" fmla="*/ 465066 h 1401589"/>
              <a:gd name="connsiteX23" fmla="*/ 265471 w 2088863"/>
              <a:gd name="connsiteY23" fmla="*/ 671544 h 1401589"/>
              <a:gd name="connsiteX24" fmla="*/ 294967 w 2088863"/>
              <a:gd name="connsiteY24" fmla="*/ 855898 h 1401589"/>
              <a:gd name="connsiteX25" fmla="*/ 287593 w 2088863"/>
              <a:gd name="connsiteY25" fmla="*/ 892769 h 1401589"/>
              <a:gd name="connsiteX26" fmla="*/ 250722 w 2088863"/>
              <a:gd name="connsiteY26" fmla="*/ 959137 h 1401589"/>
              <a:gd name="connsiteX27" fmla="*/ 228600 w 2088863"/>
              <a:gd name="connsiteY27" fmla="*/ 1032879 h 1401589"/>
              <a:gd name="connsiteX28" fmla="*/ 140109 w 2088863"/>
              <a:gd name="connsiteY28" fmla="*/ 1040253 h 1401589"/>
              <a:gd name="connsiteX29" fmla="*/ 110613 w 2088863"/>
              <a:gd name="connsiteY29" fmla="*/ 1327847 h 1401589"/>
              <a:gd name="connsiteX30" fmla="*/ 140109 w 2088863"/>
              <a:gd name="connsiteY30" fmla="*/ 1379466 h 1401589"/>
              <a:gd name="connsiteX31" fmla="*/ 612058 w 2088863"/>
              <a:gd name="connsiteY31" fmla="*/ 1401589 h 1401589"/>
              <a:gd name="connsiteX0" fmla="*/ 2088863 w 2088863"/>
              <a:gd name="connsiteY0" fmla="*/ 722671 h 1401589"/>
              <a:gd name="connsiteX1" fmla="*/ 1935603 w 2088863"/>
              <a:gd name="connsiteY1" fmla="*/ 771281 h 1401589"/>
              <a:gd name="connsiteX2" fmla="*/ 1814051 w 2088863"/>
              <a:gd name="connsiteY2" fmla="*/ 804279 h 1401589"/>
              <a:gd name="connsiteX3" fmla="*/ 1681316 w 2088863"/>
              <a:gd name="connsiteY3" fmla="*/ 819027 h 1401589"/>
              <a:gd name="connsiteX4" fmla="*/ 1526458 w 2088863"/>
              <a:gd name="connsiteY4" fmla="*/ 796905 h 1401589"/>
              <a:gd name="connsiteX5" fmla="*/ 1430593 w 2088863"/>
              <a:gd name="connsiteY5" fmla="*/ 701040 h 1401589"/>
              <a:gd name="connsiteX6" fmla="*/ 1253613 w 2088863"/>
              <a:gd name="connsiteY6" fmla="*/ 546182 h 1401589"/>
              <a:gd name="connsiteX7" fmla="*/ 1128251 w 2088863"/>
              <a:gd name="connsiteY7" fmla="*/ 391324 h 1401589"/>
              <a:gd name="connsiteX8" fmla="*/ 1061883 w 2088863"/>
              <a:gd name="connsiteY8" fmla="*/ 324956 h 1401589"/>
              <a:gd name="connsiteX9" fmla="*/ 988142 w 2088863"/>
              <a:gd name="connsiteY9" fmla="*/ 310208 h 1401589"/>
              <a:gd name="connsiteX10" fmla="*/ 951271 w 2088863"/>
              <a:gd name="connsiteY10" fmla="*/ 310208 h 1401589"/>
              <a:gd name="connsiteX11" fmla="*/ 884903 w 2088863"/>
              <a:gd name="connsiteY11" fmla="*/ 317582 h 1401589"/>
              <a:gd name="connsiteX12" fmla="*/ 818535 w 2088863"/>
              <a:gd name="connsiteY12" fmla="*/ 302834 h 1401589"/>
              <a:gd name="connsiteX13" fmla="*/ 641554 w 2088863"/>
              <a:gd name="connsiteY13" fmla="*/ 229092 h 1401589"/>
              <a:gd name="connsiteX14" fmla="*/ 530942 w 2088863"/>
              <a:gd name="connsiteY14" fmla="*/ 206969 h 1401589"/>
              <a:gd name="connsiteX15" fmla="*/ 456216 w 2088863"/>
              <a:gd name="connsiteY15" fmla="*/ 162233 h 1401589"/>
              <a:gd name="connsiteX16" fmla="*/ 123394 w 2088863"/>
              <a:gd name="connsiteY16" fmla="*/ 0 h 1401589"/>
              <a:gd name="connsiteX17" fmla="*/ 117987 w 2088863"/>
              <a:gd name="connsiteY17" fmla="*/ 147976 h 1401589"/>
              <a:gd name="connsiteX18" fmla="*/ 117987 w 2088863"/>
              <a:gd name="connsiteY18" fmla="*/ 184847 h 1401589"/>
              <a:gd name="connsiteX19" fmla="*/ 22122 w 2088863"/>
              <a:gd name="connsiteY19" fmla="*/ 177473 h 1401589"/>
              <a:gd name="connsiteX20" fmla="*/ 0 w 2088863"/>
              <a:gd name="connsiteY20" fmla="*/ 221718 h 1401589"/>
              <a:gd name="connsiteX21" fmla="*/ 110613 w 2088863"/>
              <a:gd name="connsiteY21" fmla="*/ 347079 h 1401589"/>
              <a:gd name="connsiteX22" fmla="*/ 390832 w 2088863"/>
              <a:gd name="connsiteY22" fmla="*/ 465066 h 1401589"/>
              <a:gd name="connsiteX23" fmla="*/ 265471 w 2088863"/>
              <a:gd name="connsiteY23" fmla="*/ 671544 h 1401589"/>
              <a:gd name="connsiteX24" fmla="*/ 294967 w 2088863"/>
              <a:gd name="connsiteY24" fmla="*/ 855898 h 1401589"/>
              <a:gd name="connsiteX25" fmla="*/ 287593 w 2088863"/>
              <a:gd name="connsiteY25" fmla="*/ 892769 h 1401589"/>
              <a:gd name="connsiteX26" fmla="*/ 250722 w 2088863"/>
              <a:gd name="connsiteY26" fmla="*/ 959137 h 1401589"/>
              <a:gd name="connsiteX27" fmla="*/ 228600 w 2088863"/>
              <a:gd name="connsiteY27" fmla="*/ 1032879 h 1401589"/>
              <a:gd name="connsiteX28" fmla="*/ 140109 w 2088863"/>
              <a:gd name="connsiteY28" fmla="*/ 1040253 h 1401589"/>
              <a:gd name="connsiteX29" fmla="*/ 110613 w 2088863"/>
              <a:gd name="connsiteY29" fmla="*/ 1327847 h 1401589"/>
              <a:gd name="connsiteX30" fmla="*/ 140109 w 2088863"/>
              <a:gd name="connsiteY30" fmla="*/ 1379466 h 1401589"/>
              <a:gd name="connsiteX31" fmla="*/ 612058 w 2088863"/>
              <a:gd name="connsiteY31" fmla="*/ 1401589 h 1401589"/>
              <a:gd name="connsiteX0" fmla="*/ 2088863 w 2088863"/>
              <a:gd name="connsiteY0" fmla="*/ 722671 h 1401589"/>
              <a:gd name="connsiteX1" fmla="*/ 1935603 w 2088863"/>
              <a:gd name="connsiteY1" fmla="*/ 771281 h 1401589"/>
              <a:gd name="connsiteX2" fmla="*/ 1814051 w 2088863"/>
              <a:gd name="connsiteY2" fmla="*/ 804279 h 1401589"/>
              <a:gd name="connsiteX3" fmla="*/ 1681316 w 2088863"/>
              <a:gd name="connsiteY3" fmla="*/ 819027 h 1401589"/>
              <a:gd name="connsiteX4" fmla="*/ 1526458 w 2088863"/>
              <a:gd name="connsiteY4" fmla="*/ 796905 h 1401589"/>
              <a:gd name="connsiteX5" fmla="*/ 1430593 w 2088863"/>
              <a:gd name="connsiteY5" fmla="*/ 701040 h 1401589"/>
              <a:gd name="connsiteX6" fmla="*/ 1253613 w 2088863"/>
              <a:gd name="connsiteY6" fmla="*/ 546182 h 1401589"/>
              <a:gd name="connsiteX7" fmla="*/ 1128251 w 2088863"/>
              <a:gd name="connsiteY7" fmla="*/ 391324 h 1401589"/>
              <a:gd name="connsiteX8" fmla="*/ 1061883 w 2088863"/>
              <a:gd name="connsiteY8" fmla="*/ 324956 h 1401589"/>
              <a:gd name="connsiteX9" fmla="*/ 988142 w 2088863"/>
              <a:gd name="connsiteY9" fmla="*/ 310208 h 1401589"/>
              <a:gd name="connsiteX10" fmla="*/ 951271 w 2088863"/>
              <a:gd name="connsiteY10" fmla="*/ 310208 h 1401589"/>
              <a:gd name="connsiteX11" fmla="*/ 884903 w 2088863"/>
              <a:gd name="connsiteY11" fmla="*/ 317582 h 1401589"/>
              <a:gd name="connsiteX12" fmla="*/ 818535 w 2088863"/>
              <a:gd name="connsiteY12" fmla="*/ 302834 h 1401589"/>
              <a:gd name="connsiteX13" fmla="*/ 641554 w 2088863"/>
              <a:gd name="connsiteY13" fmla="*/ 229092 h 1401589"/>
              <a:gd name="connsiteX14" fmla="*/ 530942 w 2088863"/>
              <a:gd name="connsiteY14" fmla="*/ 206969 h 1401589"/>
              <a:gd name="connsiteX15" fmla="*/ 456216 w 2088863"/>
              <a:gd name="connsiteY15" fmla="*/ 162233 h 1401589"/>
              <a:gd name="connsiteX16" fmla="*/ 123394 w 2088863"/>
              <a:gd name="connsiteY16" fmla="*/ 0 h 1401589"/>
              <a:gd name="connsiteX17" fmla="*/ 117987 w 2088863"/>
              <a:gd name="connsiteY17" fmla="*/ 147976 h 1401589"/>
              <a:gd name="connsiteX18" fmla="*/ 117987 w 2088863"/>
              <a:gd name="connsiteY18" fmla="*/ 184847 h 1401589"/>
              <a:gd name="connsiteX19" fmla="*/ 22122 w 2088863"/>
              <a:gd name="connsiteY19" fmla="*/ 177473 h 1401589"/>
              <a:gd name="connsiteX20" fmla="*/ 0 w 2088863"/>
              <a:gd name="connsiteY20" fmla="*/ 221718 h 1401589"/>
              <a:gd name="connsiteX21" fmla="*/ 110613 w 2088863"/>
              <a:gd name="connsiteY21" fmla="*/ 347079 h 1401589"/>
              <a:gd name="connsiteX22" fmla="*/ 390832 w 2088863"/>
              <a:gd name="connsiteY22" fmla="*/ 465066 h 1401589"/>
              <a:gd name="connsiteX23" fmla="*/ 265471 w 2088863"/>
              <a:gd name="connsiteY23" fmla="*/ 671544 h 1401589"/>
              <a:gd name="connsiteX24" fmla="*/ 294967 w 2088863"/>
              <a:gd name="connsiteY24" fmla="*/ 855898 h 1401589"/>
              <a:gd name="connsiteX25" fmla="*/ 287593 w 2088863"/>
              <a:gd name="connsiteY25" fmla="*/ 892769 h 1401589"/>
              <a:gd name="connsiteX26" fmla="*/ 250722 w 2088863"/>
              <a:gd name="connsiteY26" fmla="*/ 959137 h 1401589"/>
              <a:gd name="connsiteX27" fmla="*/ 228600 w 2088863"/>
              <a:gd name="connsiteY27" fmla="*/ 1032879 h 1401589"/>
              <a:gd name="connsiteX28" fmla="*/ 140109 w 2088863"/>
              <a:gd name="connsiteY28" fmla="*/ 1040253 h 1401589"/>
              <a:gd name="connsiteX29" fmla="*/ 110613 w 2088863"/>
              <a:gd name="connsiteY29" fmla="*/ 1327847 h 1401589"/>
              <a:gd name="connsiteX30" fmla="*/ 140109 w 2088863"/>
              <a:gd name="connsiteY30" fmla="*/ 1379466 h 1401589"/>
              <a:gd name="connsiteX31" fmla="*/ 612058 w 2088863"/>
              <a:gd name="connsiteY31" fmla="*/ 1401589 h 1401589"/>
              <a:gd name="connsiteX0" fmla="*/ 2088863 w 2088863"/>
              <a:gd name="connsiteY0" fmla="*/ 722671 h 1401589"/>
              <a:gd name="connsiteX1" fmla="*/ 1935603 w 2088863"/>
              <a:gd name="connsiteY1" fmla="*/ 771281 h 1401589"/>
              <a:gd name="connsiteX2" fmla="*/ 1814051 w 2088863"/>
              <a:gd name="connsiteY2" fmla="*/ 804279 h 1401589"/>
              <a:gd name="connsiteX3" fmla="*/ 1681316 w 2088863"/>
              <a:gd name="connsiteY3" fmla="*/ 819027 h 1401589"/>
              <a:gd name="connsiteX4" fmla="*/ 1526458 w 2088863"/>
              <a:gd name="connsiteY4" fmla="*/ 796905 h 1401589"/>
              <a:gd name="connsiteX5" fmla="*/ 1430593 w 2088863"/>
              <a:gd name="connsiteY5" fmla="*/ 701040 h 1401589"/>
              <a:gd name="connsiteX6" fmla="*/ 1253613 w 2088863"/>
              <a:gd name="connsiteY6" fmla="*/ 546182 h 1401589"/>
              <a:gd name="connsiteX7" fmla="*/ 1128251 w 2088863"/>
              <a:gd name="connsiteY7" fmla="*/ 391324 h 1401589"/>
              <a:gd name="connsiteX8" fmla="*/ 1061883 w 2088863"/>
              <a:gd name="connsiteY8" fmla="*/ 324956 h 1401589"/>
              <a:gd name="connsiteX9" fmla="*/ 988142 w 2088863"/>
              <a:gd name="connsiteY9" fmla="*/ 310208 h 1401589"/>
              <a:gd name="connsiteX10" fmla="*/ 951271 w 2088863"/>
              <a:gd name="connsiteY10" fmla="*/ 310208 h 1401589"/>
              <a:gd name="connsiteX11" fmla="*/ 884903 w 2088863"/>
              <a:gd name="connsiteY11" fmla="*/ 317582 h 1401589"/>
              <a:gd name="connsiteX12" fmla="*/ 818535 w 2088863"/>
              <a:gd name="connsiteY12" fmla="*/ 302834 h 1401589"/>
              <a:gd name="connsiteX13" fmla="*/ 641554 w 2088863"/>
              <a:gd name="connsiteY13" fmla="*/ 229092 h 1401589"/>
              <a:gd name="connsiteX14" fmla="*/ 530942 w 2088863"/>
              <a:gd name="connsiteY14" fmla="*/ 206969 h 1401589"/>
              <a:gd name="connsiteX15" fmla="*/ 456216 w 2088863"/>
              <a:gd name="connsiteY15" fmla="*/ 162233 h 1401589"/>
              <a:gd name="connsiteX16" fmla="*/ 123394 w 2088863"/>
              <a:gd name="connsiteY16" fmla="*/ 0 h 1401589"/>
              <a:gd name="connsiteX17" fmla="*/ 57027 w 2088863"/>
              <a:gd name="connsiteY17" fmla="*/ 109876 h 1401589"/>
              <a:gd name="connsiteX18" fmla="*/ 117987 w 2088863"/>
              <a:gd name="connsiteY18" fmla="*/ 184847 h 1401589"/>
              <a:gd name="connsiteX19" fmla="*/ 22122 w 2088863"/>
              <a:gd name="connsiteY19" fmla="*/ 177473 h 1401589"/>
              <a:gd name="connsiteX20" fmla="*/ 0 w 2088863"/>
              <a:gd name="connsiteY20" fmla="*/ 221718 h 1401589"/>
              <a:gd name="connsiteX21" fmla="*/ 110613 w 2088863"/>
              <a:gd name="connsiteY21" fmla="*/ 347079 h 1401589"/>
              <a:gd name="connsiteX22" fmla="*/ 390832 w 2088863"/>
              <a:gd name="connsiteY22" fmla="*/ 465066 h 1401589"/>
              <a:gd name="connsiteX23" fmla="*/ 265471 w 2088863"/>
              <a:gd name="connsiteY23" fmla="*/ 671544 h 1401589"/>
              <a:gd name="connsiteX24" fmla="*/ 294967 w 2088863"/>
              <a:gd name="connsiteY24" fmla="*/ 855898 h 1401589"/>
              <a:gd name="connsiteX25" fmla="*/ 287593 w 2088863"/>
              <a:gd name="connsiteY25" fmla="*/ 892769 h 1401589"/>
              <a:gd name="connsiteX26" fmla="*/ 250722 w 2088863"/>
              <a:gd name="connsiteY26" fmla="*/ 959137 h 1401589"/>
              <a:gd name="connsiteX27" fmla="*/ 228600 w 2088863"/>
              <a:gd name="connsiteY27" fmla="*/ 1032879 h 1401589"/>
              <a:gd name="connsiteX28" fmla="*/ 140109 w 2088863"/>
              <a:gd name="connsiteY28" fmla="*/ 1040253 h 1401589"/>
              <a:gd name="connsiteX29" fmla="*/ 110613 w 2088863"/>
              <a:gd name="connsiteY29" fmla="*/ 1327847 h 1401589"/>
              <a:gd name="connsiteX30" fmla="*/ 140109 w 2088863"/>
              <a:gd name="connsiteY30" fmla="*/ 1379466 h 1401589"/>
              <a:gd name="connsiteX31" fmla="*/ 612058 w 2088863"/>
              <a:gd name="connsiteY31" fmla="*/ 1401589 h 1401589"/>
              <a:gd name="connsiteX0" fmla="*/ 2158181 w 2158181"/>
              <a:gd name="connsiteY0" fmla="*/ 722671 h 1401589"/>
              <a:gd name="connsiteX1" fmla="*/ 2004921 w 2158181"/>
              <a:gd name="connsiteY1" fmla="*/ 771281 h 1401589"/>
              <a:gd name="connsiteX2" fmla="*/ 1883369 w 2158181"/>
              <a:gd name="connsiteY2" fmla="*/ 804279 h 1401589"/>
              <a:gd name="connsiteX3" fmla="*/ 1750634 w 2158181"/>
              <a:gd name="connsiteY3" fmla="*/ 819027 h 1401589"/>
              <a:gd name="connsiteX4" fmla="*/ 1595776 w 2158181"/>
              <a:gd name="connsiteY4" fmla="*/ 796905 h 1401589"/>
              <a:gd name="connsiteX5" fmla="*/ 1499911 w 2158181"/>
              <a:gd name="connsiteY5" fmla="*/ 701040 h 1401589"/>
              <a:gd name="connsiteX6" fmla="*/ 1322931 w 2158181"/>
              <a:gd name="connsiteY6" fmla="*/ 546182 h 1401589"/>
              <a:gd name="connsiteX7" fmla="*/ 1197569 w 2158181"/>
              <a:gd name="connsiteY7" fmla="*/ 391324 h 1401589"/>
              <a:gd name="connsiteX8" fmla="*/ 1131201 w 2158181"/>
              <a:gd name="connsiteY8" fmla="*/ 324956 h 1401589"/>
              <a:gd name="connsiteX9" fmla="*/ 1057460 w 2158181"/>
              <a:gd name="connsiteY9" fmla="*/ 310208 h 1401589"/>
              <a:gd name="connsiteX10" fmla="*/ 1020589 w 2158181"/>
              <a:gd name="connsiteY10" fmla="*/ 310208 h 1401589"/>
              <a:gd name="connsiteX11" fmla="*/ 954221 w 2158181"/>
              <a:gd name="connsiteY11" fmla="*/ 317582 h 1401589"/>
              <a:gd name="connsiteX12" fmla="*/ 887853 w 2158181"/>
              <a:gd name="connsiteY12" fmla="*/ 302834 h 1401589"/>
              <a:gd name="connsiteX13" fmla="*/ 710872 w 2158181"/>
              <a:gd name="connsiteY13" fmla="*/ 229092 h 1401589"/>
              <a:gd name="connsiteX14" fmla="*/ 600260 w 2158181"/>
              <a:gd name="connsiteY14" fmla="*/ 206969 h 1401589"/>
              <a:gd name="connsiteX15" fmla="*/ 525534 w 2158181"/>
              <a:gd name="connsiteY15" fmla="*/ 162233 h 1401589"/>
              <a:gd name="connsiteX16" fmla="*/ 192712 w 2158181"/>
              <a:gd name="connsiteY16" fmla="*/ 0 h 1401589"/>
              <a:gd name="connsiteX17" fmla="*/ 126345 w 2158181"/>
              <a:gd name="connsiteY17" fmla="*/ 109876 h 1401589"/>
              <a:gd name="connsiteX18" fmla="*/ 187305 w 2158181"/>
              <a:gd name="connsiteY18" fmla="*/ 184847 h 1401589"/>
              <a:gd name="connsiteX19" fmla="*/ 0 w 2158181"/>
              <a:gd name="connsiteY19" fmla="*/ 169853 h 1401589"/>
              <a:gd name="connsiteX20" fmla="*/ 69318 w 2158181"/>
              <a:gd name="connsiteY20" fmla="*/ 221718 h 1401589"/>
              <a:gd name="connsiteX21" fmla="*/ 179931 w 2158181"/>
              <a:gd name="connsiteY21" fmla="*/ 347079 h 1401589"/>
              <a:gd name="connsiteX22" fmla="*/ 460150 w 2158181"/>
              <a:gd name="connsiteY22" fmla="*/ 465066 h 1401589"/>
              <a:gd name="connsiteX23" fmla="*/ 334789 w 2158181"/>
              <a:gd name="connsiteY23" fmla="*/ 671544 h 1401589"/>
              <a:gd name="connsiteX24" fmla="*/ 364285 w 2158181"/>
              <a:gd name="connsiteY24" fmla="*/ 855898 h 1401589"/>
              <a:gd name="connsiteX25" fmla="*/ 356911 w 2158181"/>
              <a:gd name="connsiteY25" fmla="*/ 892769 h 1401589"/>
              <a:gd name="connsiteX26" fmla="*/ 320040 w 2158181"/>
              <a:gd name="connsiteY26" fmla="*/ 959137 h 1401589"/>
              <a:gd name="connsiteX27" fmla="*/ 297918 w 2158181"/>
              <a:gd name="connsiteY27" fmla="*/ 1032879 h 1401589"/>
              <a:gd name="connsiteX28" fmla="*/ 209427 w 2158181"/>
              <a:gd name="connsiteY28" fmla="*/ 1040253 h 1401589"/>
              <a:gd name="connsiteX29" fmla="*/ 179931 w 2158181"/>
              <a:gd name="connsiteY29" fmla="*/ 1327847 h 1401589"/>
              <a:gd name="connsiteX30" fmla="*/ 209427 w 2158181"/>
              <a:gd name="connsiteY30" fmla="*/ 1379466 h 1401589"/>
              <a:gd name="connsiteX31" fmla="*/ 681376 w 2158181"/>
              <a:gd name="connsiteY31" fmla="*/ 1401589 h 1401589"/>
              <a:gd name="connsiteX0" fmla="*/ 2172683 w 2172683"/>
              <a:gd name="connsiteY0" fmla="*/ 722671 h 1401589"/>
              <a:gd name="connsiteX1" fmla="*/ 2019423 w 2172683"/>
              <a:gd name="connsiteY1" fmla="*/ 771281 h 1401589"/>
              <a:gd name="connsiteX2" fmla="*/ 1897871 w 2172683"/>
              <a:gd name="connsiteY2" fmla="*/ 804279 h 1401589"/>
              <a:gd name="connsiteX3" fmla="*/ 1765136 w 2172683"/>
              <a:gd name="connsiteY3" fmla="*/ 819027 h 1401589"/>
              <a:gd name="connsiteX4" fmla="*/ 1610278 w 2172683"/>
              <a:gd name="connsiteY4" fmla="*/ 796905 h 1401589"/>
              <a:gd name="connsiteX5" fmla="*/ 1514413 w 2172683"/>
              <a:gd name="connsiteY5" fmla="*/ 701040 h 1401589"/>
              <a:gd name="connsiteX6" fmla="*/ 1337433 w 2172683"/>
              <a:gd name="connsiteY6" fmla="*/ 546182 h 1401589"/>
              <a:gd name="connsiteX7" fmla="*/ 1212071 w 2172683"/>
              <a:gd name="connsiteY7" fmla="*/ 391324 h 1401589"/>
              <a:gd name="connsiteX8" fmla="*/ 1145703 w 2172683"/>
              <a:gd name="connsiteY8" fmla="*/ 324956 h 1401589"/>
              <a:gd name="connsiteX9" fmla="*/ 1071962 w 2172683"/>
              <a:gd name="connsiteY9" fmla="*/ 310208 h 1401589"/>
              <a:gd name="connsiteX10" fmla="*/ 1035091 w 2172683"/>
              <a:gd name="connsiteY10" fmla="*/ 310208 h 1401589"/>
              <a:gd name="connsiteX11" fmla="*/ 968723 w 2172683"/>
              <a:gd name="connsiteY11" fmla="*/ 317582 h 1401589"/>
              <a:gd name="connsiteX12" fmla="*/ 902355 w 2172683"/>
              <a:gd name="connsiteY12" fmla="*/ 302834 h 1401589"/>
              <a:gd name="connsiteX13" fmla="*/ 725374 w 2172683"/>
              <a:gd name="connsiteY13" fmla="*/ 229092 h 1401589"/>
              <a:gd name="connsiteX14" fmla="*/ 614762 w 2172683"/>
              <a:gd name="connsiteY14" fmla="*/ 206969 h 1401589"/>
              <a:gd name="connsiteX15" fmla="*/ 540036 w 2172683"/>
              <a:gd name="connsiteY15" fmla="*/ 162233 h 1401589"/>
              <a:gd name="connsiteX16" fmla="*/ 207214 w 2172683"/>
              <a:gd name="connsiteY16" fmla="*/ 0 h 1401589"/>
              <a:gd name="connsiteX17" fmla="*/ 140847 w 2172683"/>
              <a:gd name="connsiteY17" fmla="*/ 109876 h 1401589"/>
              <a:gd name="connsiteX18" fmla="*/ 201807 w 2172683"/>
              <a:gd name="connsiteY18" fmla="*/ 184847 h 1401589"/>
              <a:gd name="connsiteX19" fmla="*/ 14502 w 2172683"/>
              <a:gd name="connsiteY19" fmla="*/ 169853 h 1401589"/>
              <a:gd name="connsiteX20" fmla="*/ 0 w 2172683"/>
              <a:gd name="connsiteY20" fmla="*/ 217908 h 1401589"/>
              <a:gd name="connsiteX21" fmla="*/ 194433 w 2172683"/>
              <a:gd name="connsiteY21" fmla="*/ 347079 h 1401589"/>
              <a:gd name="connsiteX22" fmla="*/ 474652 w 2172683"/>
              <a:gd name="connsiteY22" fmla="*/ 465066 h 1401589"/>
              <a:gd name="connsiteX23" fmla="*/ 349291 w 2172683"/>
              <a:gd name="connsiteY23" fmla="*/ 671544 h 1401589"/>
              <a:gd name="connsiteX24" fmla="*/ 378787 w 2172683"/>
              <a:gd name="connsiteY24" fmla="*/ 855898 h 1401589"/>
              <a:gd name="connsiteX25" fmla="*/ 371413 w 2172683"/>
              <a:gd name="connsiteY25" fmla="*/ 892769 h 1401589"/>
              <a:gd name="connsiteX26" fmla="*/ 334542 w 2172683"/>
              <a:gd name="connsiteY26" fmla="*/ 959137 h 1401589"/>
              <a:gd name="connsiteX27" fmla="*/ 312420 w 2172683"/>
              <a:gd name="connsiteY27" fmla="*/ 1032879 h 1401589"/>
              <a:gd name="connsiteX28" fmla="*/ 223929 w 2172683"/>
              <a:gd name="connsiteY28" fmla="*/ 1040253 h 1401589"/>
              <a:gd name="connsiteX29" fmla="*/ 194433 w 2172683"/>
              <a:gd name="connsiteY29" fmla="*/ 1327847 h 1401589"/>
              <a:gd name="connsiteX30" fmla="*/ 223929 w 2172683"/>
              <a:gd name="connsiteY30" fmla="*/ 1379466 h 1401589"/>
              <a:gd name="connsiteX31" fmla="*/ 695878 w 2172683"/>
              <a:gd name="connsiteY31" fmla="*/ 1401589 h 1401589"/>
              <a:gd name="connsiteX0" fmla="*/ 2172683 w 2172683"/>
              <a:gd name="connsiteY0" fmla="*/ 722671 h 1401589"/>
              <a:gd name="connsiteX1" fmla="*/ 2019423 w 2172683"/>
              <a:gd name="connsiteY1" fmla="*/ 771281 h 1401589"/>
              <a:gd name="connsiteX2" fmla="*/ 1897871 w 2172683"/>
              <a:gd name="connsiteY2" fmla="*/ 804279 h 1401589"/>
              <a:gd name="connsiteX3" fmla="*/ 1765136 w 2172683"/>
              <a:gd name="connsiteY3" fmla="*/ 819027 h 1401589"/>
              <a:gd name="connsiteX4" fmla="*/ 1610278 w 2172683"/>
              <a:gd name="connsiteY4" fmla="*/ 796905 h 1401589"/>
              <a:gd name="connsiteX5" fmla="*/ 1514413 w 2172683"/>
              <a:gd name="connsiteY5" fmla="*/ 701040 h 1401589"/>
              <a:gd name="connsiteX6" fmla="*/ 1337433 w 2172683"/>
              <a:gd name="connsiteY6" fmla="*/ 546182 h 1401589"/>
              <a:gd name="connsiteX7" fmla="*/ 1212071 w 2172683"/>
              <a:gd name="connsiteY7" fmla="*/ 391324 h 1401589"/>
              <a:gd name="connsiteX8" fmla="*/ 1145703 w 2172683"/>
              <a:gd name="connsiteY8" fmla="*/ 324956 h 1401589"/>
              <a:gd name="connsiteX9" fmla="*/ 1071962 w 2172683"/>
              <a:gd name="connsiteY9" fmla="*/ 310208 h 1401589"/>
              <a:gd name="connsiteX10" fmla="*/ 1035091 w 2172683"/>
              <a:gd name="connsiteY10" fmla="*/ 310208 h 1401589"/>
              <a:gd name="connsiteX11" fmla="*/ 968723 w 2172683"/>
              <a:gd name="connsiteY11" fmla="*/ 317582 h 1401589"/>
              <a:gd name="connsiteX12" fmla="*/ 902355 w 2172683"/>
              <a:gd name="connsiteY12" fmla="*/ 302834 h 1401589"/>
              <a:gd name="connsiteX13" fmla="*/ 725374 w 2172683"/>
              <a:gd name="connsiteY13" fmla="*/ 229092 h 1401589"/>
              <a:gd name="connsiteX14" fmla="*/ 614762 w 2172683"/>
              <a:gd name="connsiteY14" fmla="*/ 206969 h 1401589"/>
              <a:gd name="connsiteX15" fmla="*/ 540036 w 2172683"/>
              <a:gd name="connsiteY15" fmla="*/ 162233 h 1401589"/>
              <a:gd name="connsiteX16" fmla="*/ 207214 w 2172683"/>
              <a:gd name="connsiteY16" fmla="*/ 0 h 1401589"/>
              <a:gd name="connsiteX17" fmla="*/ 140847 w 2172683"/>
              <a:gd name="connsiteY17" fmla="*/ 109876 h 1401589"/>
              <a:gd name="connsiteX18" fmla="*/ 148467 w 2172683"/>
              <a:gd name="connsiteY18" fmla="*/ 188657 h 1401589"/>
              <a:gd name="connsiteX19" fmla="*/ 14502 w 2172683"/>
              <a:gd name="connsiteY19" fmla="*/ 169853 h 1401589"/>
              <a:gd name="connsiteX20" fmla="*/ 0 w 2172683"/>
              <a:gd name="connsiteY20" fmla="*/ 217908 h 1401589"/>
              <a:gd name="connsiteX21" fmla="*/ 194433 w 2172683"/>
              <a:gd name="connsiteY21" fmla="*/ 347079 h 1401589"/>
              <a:gd name="connsiteX22" fmla="*/ 474652 w 2172683"/>
              <a:gd name="connsiteY22" fmla="*/ 465066 h 1401589"/>
              <a:gd name="connsiteX23" fmla="*/ 349291 w 2172683"/>
              <a:gd name="connsiteY23" fmla="*/ 671544 h 1401589"/>
              <a:gd name="connsiteX24" fmla="*/ 378787 w 2172683"/>
              <a:gd name="connsiteY24" fmla="*/ 855898 h 1401589"/>
              <a:gd name="connsiteX25" fmla="*/ 371413 w 2172683"/>
              <a:gd name="connsiteY25" fmla="*/ 892769 h 1401589"/>
              <a:gd name="connsiteX26" fmla="*/ 334542 w 2172683"/>
              <a:gd name="connsiteY26" fmla="*/ 959137 h 1401589"/>
              <a:gd name="connsiteX27" fmla="*/ 312420 w 2172683"/>
              <a:gd name="connsiteY27" fmla="*/ 1032879 h 1401589"/>
              <a:gd name="connsiteX28" fmla="*/ 223929 w 2172683"/>
              <a:gd name="connsiteY28" fmla="*/ 1040253 h 1401589"/>
              <a:gd name="connsiteX29" fmla="*/ 194433 w 2172683"/>
              <a:gd name="connsiteY29" fmla="*/ 1327847 h 1401589"/>
              <a:gd name="connsiteX30" fmla="*/ 223929 w 2172683"/>
              <a:gd name="connsiteY30" fmla="*/ 1379466 h 1401589"/>
              <a:gd name="connsiteX31" fmla="*/ 695878 w 2172683"/>
              <a:gd name="connsiteY31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86813 w 2165063"/>
              <a:gd name="connsiteY21" fmla="*/ 347079 h 1401589"/>
              <a:gd name="connsiteX22" fmla="*/ 467032 w 2165063"/>
              <a:gd name="connsiteY22" fmla="*/ 465066 h 1401589"/>
              <a:gd name="connsiteX23" fmla="*/ 341671 w 2165063"/>
              <a:gd name="connsiteY23" fmla="*/ 671544 h 1401589"/>
              <a:gd name="connsiteX24" fmla="*/ 371167 w 2165063"/>
              <a:gd name="connsiteY24" fmla="*/ 855898 h 1401589"/>
              <a:gd name="connsiteX25" fmla="*/ 363793 w 2165063"/>
              <a:gd name="connsiteY25" fmla="*/ 892769 h 1401589"/>
              <a:gd name="connsiteX26" fmla="*/ 326922 w 2165063"/>
              <a:gd name="connsiteY26" fmla="*/ 959137 h 1401589"/>
              <a:gd name="connsiteX27" fmla="*/ 304800 w 2165063"/>
              <a:gd name="connsiteY27" fmla="*/ 1032879 h 1401589"/>
              <a:gd name="connsiteX28" fmla="*/ 216309 w 2165063"/>
              <a:gd name="connsiteY28" fmla="*/ 1040253 h 1401589"/>
              <a:gd name="connsiteX29" fmla="*/ 186813 w 2165063"/>
              <a:gd name="connsiteY29" fmla="*/ 1327847 h 1401589"/>
              <a:gd name="connsiteX30" fmla="*/ 216309 w 2165063"/>
              <a:gd name="connsiteY30" fmla="*/ 1379466 h 1401589"/>
              <a:gd name="connsiteX31" fmla="*/ 688258 w 2165063"/>
              <a:gd name="connsiteY31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44903 w 2165063"/>
              <a:gd name="connsiteY21" fmla="*/ 362319 h 1401589"/>
              <a:gd name="connsiteX22" fmla="*/ 467032 w 2165063"/>
              <a:gd name="connsiteY22" fmla="*/ 465066 h 1401589"/>
              <a:gd name="connsiteX23" fmla="*/ 341671 w 2165063"/>
              <a:gd name="connsiteY23" fmla="*/ 671544 h 1401589"/>
              <a:gd name="connsiteX24" fmla="*/ 371167 w 2165063"/>
              <a:gd name="connsiteY24" fmla="*/ 855898 h 1401589"/>
              <a:gd name="connsiteX25" fmla="*/ 363793 w 2165063"/>
              <a:gd name="connsiteY25" fmla="*/ 892769 h 1401589"/>
              <a:gd name="connsiteX26" fmla="*/ 326922 w 2165063"/>
              <a:gd name="connsiteY26" fmla="*/ 959137 h 1401589"/>
              <a:gd name="connsiteX27" fmla="*/ 304800 w 2165063"/>
              <a:gd name="connsiteY27" fmla="*/ 1032879 h 1401589"/>
              <a:gd name="connsiteX28" fmla="*/ 216309 w 2165063"/>
              <a:gd name="connsiteY28" fmla="*/ 1040253 h 1401589"/>
              <a:gd name="connsiteX29" fmla="*/ 186813 w 2165063"/>
              <a:gd name="connsiteY29" fmla="*/ 1327847 h 1401589"/>
              <a:gd name="connsiteX30" fmla="*/ 216309 w 2165063"/>
              <a:gd name="connsiteY30" fmla="*/ 1379466 h 1401589"/>
              <a:gd name="connsiteX31" fmla="*/ 688258 w 2165063"/>
              <a:gd name="connsiteY31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44903 w 2165063"/>
              <a:gd name="connsiteY21" fmla="*/ 362319 h 1401589"/>
              <a:gd name="connsiteX22" fmla="*/ 417502 w 2165063"/>
              <a:gd name="connsiteY22" fmla="*/ 446016 h 1401589"/>
              <a:gd name="connsiteX23" fmla="*/ 341671 w 2165063"/>
              <a:gd name="connsiteY23" fmla="*/ 671544 h 1401589"/>
              <a:gd name="connsiteX24" fmla="*/ 371167 w 2165063"/>
              <a:gd name="connsiteY24" fmla="*/ 855898 h 1401589"/>
              <a:gd name="connsiteX25" fmla="*/ 363793 w 2165063"/>
              <a:gd name="connsiteY25" fmla="*/ 892769 h 1401589"/>
              <a:gd name="connsiteX26" fmla="*/ 326922 w 2165063"/>
              <a:gd name="connsiteY26" fmla="*/ 959137 h 1401589"/>
              <a:gd name="connsiteX27" fmla="*/ 304800 w 2165063"/>
              <a:gd name="connsiteY27" fmla="*/ 1032879 h 1401589"/>
              <a:gd name="connsiteX28" fmla="*/ 216309 w 2165063"/>
              <a:gd name="connsiteY28" fmla="*/ 1040253 h 1401589"/>
              <a:gd name="connsiteX29" fmla="*/ 186813 w 2165063"/>
              <a:gd name="connsiteY29" fmla="*/ 1327847 h 1401589"/>
              <a:gd name="connsiteX30" fmla="*/ 216309 w 2165063"/>
              <a:gd name="connsiteY30" fmla="*/ 1379466 h 1401589"/>
              <a:gd name="connsiteX31" fmla="*/ 688258 w 2165063"/>
              <a:gd name="connsiteY31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44903 w 2165063"/>
              <a:gd name="connsiteY21" fmla="*/ 362319 h 1401589"/>
              <a:gd name="connsiteX22" fmla="*/ 417502 w 2165063"/>
              <a:gd name="connsiteY22" fmla="*/ 446016 h 1401589"/>
              <a:gd name="connsiteX23" fmla="*/ 315001 w 2165063"/>
              <a:gd name="connsiteY23" fmla="*/ 637254 h 1401589"/>
              <a:gd name="connsiteX24" fmla="*/ 371167 w 2165063"/>
              <a:gd name="connsiteY24" fmla="*/ 855898 h 1401589"/>
              <a:gd name="connsiteX25" fmla="*/ 363793 w 2165063"/>
              <a:gd name="connsiteY25" fmla="*/ 892769 h 1401589"/>
              <a:gd name="connsiteX26" fmla="*/ 326922 w 2165063"/>
              <a:gd name="connsiteY26" fmla="*/ 959137 h 1401589"/>
              <a:gd name="connsiteX27" fmla="*/ 304800 w 2165063"/>
              <a:gd name="connsiteY27" fmla="*/ 1032879 h 1401589"/>
              <a:gd name="connsiteX28" fmla="*/ 216309 w 2165063"/>
              <a:gd name="connsiteY28" fmla="*/ 1040253 h 1401589"/>
              <a:gd name="connsiteX29" fmla="*/ 186813 w 2165063"/>
              <a:gd name="connsiteY29" fmla="*/ 1327847 h 1401589"/>
              <a:gd name="connsiteX30" fmla="*/ 216309 w 2165063"/>
              <a:gd name="connsiteY30" fmla="*/ 1379466 h 1401589"/>
              <a:gd name="connsiteX31" fmla="*/ 688258 w 2165063"/>
              <a:gd name="connsiteY31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44903 w 2165063"/>
              <a:gd name="connsiteY21" fmla="*/ 362319 h 1401589"/>
              <a:gd name="connsiteX22" fmla="*/ 417502 w 2165063"/>
              <a:gd name="connsiteY22" fmla="*/ 446016 h 1401589"/>
              <a:gd name="connsiteX23" fmla="*/ 315001 w 2165063"/>
              <a:gd name="connsiteY23" fmla="*/ 637254 h 1401589"/>
              <a:gd name="connsiteX24" fmla="*/ 310207 w 2165063"/>
              <a:gd name="connsiteY24" fmla="*/ 859708 h 1401589"/>
              <a:gd name="connsiteX25" fmla="*/ 363793 w 2165063"/>
              <a:gd name="connsiteY25" fmla="*/ 892769 h 1401589"/>
              <a:gd name="connsiteX26" fmla="*/ 326922 w 2165063"/>
              <a:gd name="connsiteY26" fmla="*/ 959137 h 1401589"/>
              <a:gd name="connsiteX27" fmla="*/ 304800 w 2165063"/>
              <a:gd name="connsiteY27" fmla="*/ 1032879 h 1401589"/>
              <a:gd name="connsiteX28" fmla="*/ 216309 w 2165063"/>
              <a:gd name="connsiteY28" fmla="*/ 1040253 h 1401589"/>
              <a:gd name="connsiteX29" fmla="*/ 186813 w 2165063"/>
              <a:gd name="connsiteY29" fmla="*/ 1327847 h 1401589"/>
              <a:gd name="connsiteX30" fmla="*/ 216309 w 2165063"/>
              <a:gd name="connsiteY30" fmla="*/ 1379466 h 1401589"/>
              <a:gd name="connsiteX31" fmla="*/ 688258 w 2165063"/>
              <a:gd name="connsiteY31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44903 w 2165063"/>
              <a:gd name="connsiteY21" fmla="*/ 362319 h 1401589"/>
              <a:gd name="connsiteX22" fmla="*/ 417502 w 2165063"/>
              <a:gd name="connsiteY22" fmla="*/ 446016 h 1401589"/>
              <a:gd name="connsiteX23" fmla="*/ 315001 w 2165063"/>
              <a:gd name="connsiteY23" fmla="*/ 637254 h 1401589"/>
              <a:gd name="connsiteX24" fmla="*/ 310207 w 2165063"/>
              <a:gd name="connsiteY24" fmla="*/ 859708 h 1401589"/>
              <a:gd name="connsiteX25" fmla="*/ 318073 w 2165063"/>
              <a:gd name="connsiteY25" fmla="*/ 923249 h 1401589"/>
              <a:gd name="connsiteX26" fmla="*/ 326922 w 2165063"/>
              <a:gd name="connsiteY26" fmla="*/ 959137 h 1401589"/>
              <a:gd name="connsiteX27" fmla="*/ 304800 w 2165063"/>
              <a:gd name="connsiteY27" fmla="*/ 1032879 h 1401589"/>
              <a:gd name="connsiteX28" fmla="*/ 216309 w 2165063"/>
              <a:gd name="connsiteY28" fmla="*/ 1040253 h 1401589"/>
              <a:gd name="connsiteX29" fmla="*/ 186813 w 2165063"/>
              <a:gd name="connsiteY29" fmla="*/ 1327847 h 1401589"/>
              <a:gd name="connsiteX30" fmla="*/ 216309 w 2165063"/>
              <a:gd name="connsiteY30" fmla="*/ 1379466 h 1401589"/>
              <a:gd name="connsiteX31" fmla="*/ 688258 w 2165063"/>
              <a:gd name="connsiteY31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44903 w 2165063"/>
              <a:gd name="connsiteY21" fmla="*/ 362319 h 1401589"/>
              <a:gd name="connsiteX22" fmla="*/ 417502 w 2165063"/>
              <a:gd name="connsiteY22" fmla="*/ 446016 h 1401589"/>
              <a:gd name="connsiteX23" fmla="*/ 315001 w 2165063"/>
              <a:gd name="connsiteY23" fmla="*/ 637254 h 1401589"/>
              <a:gd name="connsiteX24" fmla="*/ 310207 w 2165063"/>
              <a:gd name="connsiteY24" fmla="*/ 859708 h 1401589"/>
              <a:gd name="connsiteX25" fmla="*/ 326922 w 2165063"/>
              <a:gd name="connsiteY25" fmla="*/ 959137 h 1401589"/>
              <a:gd name="connsiteX26" fmla="*/ 304800 w 2165063"/>
              <a:gd name="connsiteY26" fmla="*/ 1032879 h 1401589"/>
              <a:gd name="connsiteX27" fmla="*/ 216309 w 2165063"/>
              <a:gd name="connsiteY27" fmla="*/ 1040253 h 1401589"/>
              <a:gd name="connsiteX28" fmla="*/ 186813 w 2165063"/>
              <a:gd name="connsiteY28" fmla="*/ 1327847 h 1401589"/>
              <a:gd name="connsiteX29" fmla="*/ 216309 w 2165063"/>
              <a:gd name="connsiteY29" fmla="*/ 1379466 h 1401589"/>
              <a:gd name="connsiteX30" fmla="*/ 688258 w 2165063"/>
              <a:gd name="connsiteY30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44903 w 2165063"/>
              <a:gd name="connsiteY21" fmla="*/ 362319 h 1401589"/>
              <a:gd name="connsiteX22" fmla="*/ 417502 w 2165063"/>
              <a:gd name="connsiteY22" fmla="*/ 446016 h 1401589"/>
              <a:gd name="connsiteX23" fmla="*/ 315001 w 2165063"/>
              <a:gd name="connsiteY23" fmla="*/ 637254 h 1401589"/>
              <a:gd name="connsiteX24" fmla="*/ 310207 w 2165063"/>
              <a:gd name="connsiteY24" fmla="*/ 859708 h 1401589"/>
              <a:gd name="connsiteX25" fmla="*/ 300252 w 2165063"/>
              <a:gd name="connsiteY25" fmla="*/ 959137 h 1401589"/>
              <a:gd name="connsiteX26" fmla="*/ 304800 w 2165063"/>
              <a:gd name="connsiteY26" fmla="*/ 1032879 h 1401589"/>
              <a:gd name="connsiteX27" fmla="*/ 216309 w 2165063"/>
              <a:gd name="connsiteY27" fmla="*/ 1040253 h 1401589"/>
              <a:gd name="connsiteX28" fmla="*/ 186813 w 2165063"/>
              <a:gd name="connsiteY28" fmla="*/ 1327847 h 1401589"/>
              <a:gd name="connsiteX29" fmla="*/ 216309 w 2165063"/>
              <a:gd name="connsiteY29" fmla="*/ 1379466 h 1401589"/>
              <a:gd name="connsiteX30" fmla="*/ 688258 w 2165063"/>
              <a:gd name="connsiteY30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44903 w 2165063"/>
              <a:gd name="connsiteY21" fmla="*/ 362319 h 1401589"/>
              <a:gd name="connsiteX22" fmla="*/ 417502 w 2165063"/>
              <a:gd name="connsiteY22" fmla="*/ 446016 h 1401589"/>
              <a:gd name="connsiteX23" fmla="*/ 315001 w 2165063"/>
              <a:gd name="connsiteY23" fmla="*/ 637254 h 1401589"/>
              <a:gd name="connsiteX24" fmla="*/ 310207 w 2165063"/>
              <a:gd name="connsiteY24" fmla="*/ 859708 h 1401589"/>
              <a:gd name="connsiteX25" fmla="*/ 300252 w 2165063"/>
              <a:gd name="connsiteY25" fmla="*/ 959137 h 1401589"/>
              <a:gd name="connsiteX26" fmla="*/ 304800 w 2165063"/>
              <a:gd name="connsiteY26" fmla="*/ 1032879 h 1401589"/>
              <a:gd name="connsiteX27" fmla="*/ 155349 w 2165063"/>
              <a:gd name="connsiteY27" fmla="*/ 1066923 h 1401589"/>
              <a:gd name="connsiteX28" fmla="*/ 186813 w 2165063"/>
              <a:gd name="connsiteY28" fmla="*/ 1327847 h 1401589"/>
              <a:gd name="connsiteX29" fmla="*/ 216309 w 2165063"/>
              <a:gd name="connsiteY29" fmla="*/ 1379466 h 1401589"/>
              <a:gd name="connsiteX30" fmla="*/ 688258 w 2165063"/>
              <a:gd name="connsiteY30" fmla="*/ 1401589 h 1401589"/>
              <a:gd name="connsiteX0" fmla="*/ 2165063 w 2165063"/>
              <a:gd name="connsiteY0" fmla="*/ 722671 h 1401589"/>
              <a:gd name="connsiteX1" fmla="*/ 2011803 w 2165063"/>
              <a:gd name="connsiteY1" fmla="*/ 771281 h 1401589"/>
              <a:gd name="connsiteX2" fmla="*/ 1890251 w 2165063"/>
              <a:gd name="connsiteY2" fmla="*/ 804279 h 1401589"/>
              <a:gd name="connsiteX3" fmla="*/ 1757516 w 2165063"/>
              <a:gd name="connsiteY3" fmla="*/ 819027 h 1401589"/>
              <a:gd name="connsiteX4" fmla="*/ 1602658 w 2165063"/>
              <a:gd name="connsiteY4" fmla="*/ 796905 h 1401589"/>
              <a:gd name="connsiteX5" fmla="*/ 1506793 w 2165063"/>
              <a:gd name="connsiteY5" fmla="*/ 701040 h 1401589"/>
              <a:gd name="connsiteX6" fmla="*/ 1329813 w 2165063"/>
              <a:gd name="connsiteY6" fmla="*/ 546182 h 1401589"/>
              <a:gd name="connsiteX7" fmla="*/ 1204451 w 2165063"/>
              <a:gd name="connsiteY7" fmla="*/ 391324 h 1401589"/>
              <a:gd name="connsiteX8" fmla="*/ 1138083 w 2165063"/>
              <a:gd name="connsiteY8" fmla="*/ 324956 h 1401589"/>
              <a:gd name="connsiteX9" fmla="*/ 1064342 w 2165063"/>
              <a:gd name="connsiteY9" fmla="*/ 310208 h 1401589"/>
              <a:gd name="connsiteX10" fmla="*/ 1027471 w 2165063"/>
              <a:gd name="connsiteY10" fmla="*/ 310208 h 1401589"/>
              <a:gd name="connsiteX11" fmla="*/ 961103 w 2165063"/>
              <a:gd name="connsiteY11" fmla="*/ 317582 h 1401589"/>
              <a:gd name="connsiteX12" fmla="*/ 894735 w 2165063"/>
              <a:gd name="connsiteY12" fmla="*/ 302834 h 1401589"/>
              <a:gd name="connsiteX13" fmla="*/ 717754 w 2165063"/>
              <a:gd name="connsiteY13" fmla="*/ 229092 h 1401589"/>
              <a:gd name="connsiteX14" fmla="*/ 607142 w 2165063"/>
              <a:gd name="connsiteY14" fmla="*/ 206969 h 1401589"/>
              <a:gd name="connsiteX15" fmla="*/ 532416 w 2165063"/>
              <a:gd name="connsiteY15" fmla="*/ 162233 h 1401589"/>
              <a:gd name="connsiteX16" fmla="*/ 199594 w 2165063"/>
              <a:gd name="connsiteY16" fmla="*/ 0 h 1401589"/>
              <a:gd name="connsiteX17" fmla="*/ 133227 w 2165063"/>
              <a:gd name="connsiteY17" fmla="*/ 109876 h 1401589"/>
              <a:gd name="connsiteX18" fmla="*/ 140847 w 2165063"/>
              <a:gd name="connsiteY18" fmla="*/ 188657 h 1401589"/>
              <a:gd name="connsiteX19" fmla="*/ 6882 w 2165063"/>
              <a:gd name="connsiteY19" fmla="*/ 169853 h 1401589"/>
              <a:gd name="connsiteX20" fmla="*/ 0 w 2165063"/>
              <a:gd name="connsiteY20" fmla="*/ 214098 h 1401589"/>
              <a:gd name="connsiteX21" fmla="*/ 144903 w 2165063"/>
              <a:gd name="connsiteY21" fmla="*/ 362319 h 1401589"/>
              <a:gd name="connsiteX22" fmla="*/ 417502 w 2165063"/>
              <a:gd name="connsiteY22" fmla="*/ 446016 h 1401589"/>
              <a:gd name="connsiteX23" fmla="*/ 315001 w 2165063"/>
              <a:gd name="connsiteY23" fmla="*/ 637254 h 1401589"/>
              <a:gd name="connsiteX24" fmla="*/ 310207 w 2165063"/>
              <a:gd name="connsiteY24" fmla="*/ 859708 h 1401589"/>
              <a:gd name="connsiteX25" fmla="*/ 300252 w 2165063"/>
              <a:gd name="connsiteY25" fmla="*/ 959137 h 1401589"/>
              <a:gd name="connsiteX26" fmla="*/ 304800 w 2165063"/>
              <a:gd name="connsiteY26" fmla="*/ 1032879 h 1401589"/>
              <a:gd name="connsiteX27" fmla="*/ 155349 w 2165063"/>
              <a:gd name="connsiteY27" fmla="*/ 1066923 h 1401589"/>
              <a:gd name="connsiteX28" fmla="*/ 141093 w 2165063"/>
              <a:gd name="connsiteY28" fmla="*/ 1381187 h 1401589"/>
              <a:gd name="connsiteX29" fmla="*/ 216309 w 2165063"/>
              <a:gd name="connsiteY29" fmla="*/ 1379466 h 1401589"/>
              <a:gd name="connsiteX30" fmla="*/ 688258 w 2165063"/>
              <a:gd name="connsiteY30" fmla="*/ 1401589 h 1401589"/>
              <a:gd name="connsiteX0" fmla="*/ 2165063 w 2165063"/>
              <a:gd name="connsiteY0" fmla="*/ 722671 h 1406136"/>
              <a:gd name="connsiteX1" fmla="*/ 2011803 w 2165063"/>
              <a:gd name="connsiteY1" fmla="*/ 771281 h 1406136"/>
              <a:gd name="connsiteX2" fmla="*/ 1890251 w 2165063"/>
              <a:gd name="connsiteY2" fmla="*/ 804279 h 1406136"/>
              <a:gd name="connsiteX3" fmla="*/ 1757516 w 2165063"/>
              <a:gd name="connsiteY3" fmla="*/ 819027 h 1406136"/>
              <a:gd name="connsiteX4" fmla="*/ 1602658 w 2165063"/>
              <a:gd name="connsiteY4" fmla="*/ 796905 h 1406136"/>
              <a:gd name="connsiteX5" fmla="*/ 1506793 w 2165063"/>
              <a:gd name="connsiteY5" fmla="*/ 701040 h 1406136"/>
              <a:gd name="connsiteX6" fmla="*/ 1329813 w 2165063"/>
              <a:gd name="connsiteY6" fmla="*/ 546182 h 1406136"/>
              <a:gd name="connsiteX7" fmla="*/ 1204451 w 2165063"/>
              <a:gd name="connsiteY7" fmla="*/ 391324 h 1406136"/>
              <a:gd name="connsiteX8" fmla="*/ 1138083 w 2165063"/>
              <a:gd name="connsiteY8" fmla="*/ 324956 h 1406136"/>
              <a:gd name="connsiteX9" fmla="*/ 1064342 w 2165063"/>
              <a:gd name="connsiteY9" fmla="*/ 310208 h 1406136"/>
              <a:gd name="connsiteX10" fmla="*/ 1027471 w 2165063"/>
              <a:gd name="connsiteY10" fmla="*/ 310208 h 1406136"/>
              <a:gd name="connsiteX11" fmla="*/ 961103 w 2165063"/>
              <a:gd name="connsiteY11" fmla="*/ 317582 h 1406136"/>
              <a:gd name="connsiteX12" fmla="*/ 894735 w 2165063"/>
              <a:gd name="connsiteY12" fmla="*/ 302834 h 1406136"/>
              <a:gd name="connsiteX13" fmla="*/ 717754 w 2165063"/>
              <a:gd name="connsiteY13" fmla="*/ 229092 h 1406136"/>
              <a:gd name="connsiteX14" fmla="*/ 607142 w 2165063"/>
              <a:gd name="connsiteY14" fmla="*/ 206969 h 1406136"/>
              <a:gd name="connsiteX15" fmla="*/ 532416 w 2165063"/>
              <a:gd name="connsiteY15" fmla="*/ 162233 h 1406136"/>
              <a:gd name="connsiteX16" fmla="*/ 199594 w 2165063"/>
              <a:gd name="connsiteY16" fmla="*/ 0 h 1406136"/>
              <a:gd name="connsiteX17" fmla="*/ 133227 w 2165063"/>
              <a:gd name="connsiteY17" fmla="*/ 109876 h 1406136"/>
              <a:gd name="connsiteX18" fmla="*/ 140847 w 2165063"/>
              <a:gd name="connsiteY18" fmla="*/ 188657 h 1406136"/>
              <a:gd name="connsiteX19" fmla="*/ 6882 w 2165063"/>
              <a:gd name="connsiteY19" fmla="*/ 169853 h 1406136"/>
              <a:gd name="connsiteX20" fmla="*/ 0 w 2165063"/>
              <a:gd name="connsiteY20" fmla="*/ 214098 h 1406136"/>
              <a:gd name="connsiteX21" fmla="*/ 144903 w 2165063"/>
              <a:gd name="connsiteY21" fmla="*/ 362319 h 1406136"/>
              <a:gd name="connsiteX22" fmla="*/ 417502 w 2165063"/>
              <a:gd name="connsiteY22" fmla="*/ 446016 h 1406136"/>
              <a:gd name="connsiteX23" fmla="*/ 315001 w 2165063"/>
              <a:gd name="connsiteY23" fmla="*/ 637254 h 1406136"/>
              <a:gd name="connsiteX24" fmla="*/ 310207 w 2165063"/>
              <a:gd name="connsiteY24" fmla="*/ 859708 h 1406136"/>
              <a:gd name="connsiteX25" fmla="*/ 300252 w 2165063"/>
              <a:gd name="connsiteY25" fmla="*/ 959137 h 1406136"/>
              <a:gd name="connsiteX26" fmla="*/ 304800 w 2165063"/>
              <a:gd name="connsiteY26" fmla="*/ 1032879 h 1406136"/>
              <a:gd name="connsiteX27" fmla="*/ 155349 w 2165063"/>
              <a:gd name="connsiteY27" fmla="*/ 1066923 h 1406136"/>
              <a:gd name="connsiteX28" fmla="*/ 141093 w 2165063"/>
              <a:gd name="connsiteY28" fmla="*/ 1381187 h 1406136"/>
              <a:gd name="connsiteX29" fmla="*/ 208689 w 2165063"/>
              <a:gd name="connsiteY29" fmla="*/ 1406136 h 1406136"/>
              <a:gd name="connsiteX30" fmla="*/ 688258 w 2165063"/>
              <a:gd name="connsiteY30" fmla="*/ 1401589 h 1406136"/>
              <a:gd name="connsiteX0" fmla="*/ 2165063 w 2165063"/>
              <a:gd name="connsiteY0" fmla="*/ 722671 h 1454929"/>
              <a:gd name="connsiteX1" fmla="*/ 2011803 w 2165063"/>
              <a:gd name="connsiteY1" fmla="*/ 771281 h 1454929"/>
              <a:gd name="connsiteX2" fmla="*/ 1890251 w 2165063"/>
              <a:gd name="connsiteY2" fmla="*/ 804279 h 1454929"/>
              <a:gd name="connsiteX3" fmla="*/ 1757516 w 2165063"/>
              <a:gd name="connsiteY3" fmla="*/ 819027 h 1454929"/>
              <a:gd name="connsiteX4" fmla="*/ 1602658 w 2165063"/>
              <a:gd name="connsiteY4" fmla="*/ 796905 h 1454929"/>
              <a:gd name="connsiteX5" fmla="*/ 1506793 w 2165063"/>
              <a:gd name="connsiteY5" fmla="*/ 701040 h 1454929"/>
              <a:gd name="connsiteX6" fmla="*/ 1329813 w 2165063"/>
              <a:gd name="connsiteY6" fmla="*/ 546182 h 1454929"/>
              <a:gd name="connsiteX7" fmla="*/ 1204451 w 2165063"/>
              <a:gd name="connsiteY7" fmla="*/ 391324 h 1454929"/>
              <a:gd name="connsiteX8" fmla="*/ 1138083 w 2165063"/>
              <a:gd name="connsiteY8" fmla="*/ 324956 h 1454929"/>
              <a:gd name="connsiteX9" fmla="*/ 1064342 w 2165063"/>
              <a:gd name="connsiteY9" fmla="*/ 310208 h 1454929"/>
              <a:gd name="connsiteX10" fmla="*/ 1027471 w 2165063"/>
              <a:gd name="connsiteY10" fmla="*/ 310208 h 1454929"/>
              <a:gd name="connsiteX11" fmla="*/ 961103 w 2165063"/>
              <a:gd name="connsiteY11" fmla="*/ 317582 h 1454929"/>
              <a:gd name="connsiteX12" fmla="*/ 894735 w 2165063"/>
              <a:gd name="connsiteY12" fmla="*/ 302834 h 1454929"/>
              <a:gd name="connsiteX13" fmla="*/ 717754 w 2165063"/>
              <a:gd name="connsiteY13" fmla="*/ 229092 h 1454929"/>
              <a:gd name="connsiteX14" fmla="*/ 607142 w 2165063"/>
              <a:gd name="connsiteY14" fmla="*/ 206969 h 1454929"/>
              <a:gd name="connsiteX15" fmla="*/ 532416 w 2165063"/>
              <a:gd name="connsiteY15" fmla="*/ 162233 h 1454929"/>
              <a:gd name="connsiteX16" fmla="*/ 199594 w 2165063"/>
              <a:gd name="connsiteY16" fmla="*/ 0 h 1454929"/>
              <a:gd name="connsiteX17" fmla="*/ 133227 w 2165063"/>
              <a:gd name="connsiteY17" fmla="*/ 109876 h 1454929"/>
              <a:gd name="connsiteX18" fmla="*/ 140847 w 2165063"/>
              <a:gd name="connsiteY18" fmla="*/ 188657 h 1454929"/>
              <a:gd name="connsiteX19" fmla="*/ 6882 w 2165063"/>
              <a:gd name="connsiteY19" fmla="*/ 169853 h 1454929"/>
              <a:gd name="connsiteX20" fmla="*/ 0 w 2165063"/>
              <a:gd name="connsiteY20" fmla="*/ 214098 h 1454929"/>
              <a:gd name="connsiteX21" fmla="*/ 144903 w 2165063"/>
              <a:gd name="connsiteY21" fmla="*/ 362319 h 1454929"/>
              <a:gd name="connsiteX22" fmla="*/ 417502 w 2165063"/>
              <a:gd name="connsiteY22" fmla="*/ 446016 h 1454929"/>
              <a:gd name="connsiteX23" fmla="*/ 315001 w 2165063"/>
              <a:gd name="connsiteY23" fmla="*/ 637254 h 1454929"/>
              <a:gd name="connsiteX24" fmla="*/ 310207 w 2165063"/>
              <a:gd name="connsiteY24" fmla="*/ 859708 h 1454929"/>
              <a:gd name="connsiteX25" fmla="*/ 300252 w 2165063"/>
              <a:gd name="connsiteY25" fmla="*/ 959137 h 1454929"/>
              <a:gd name="connsiteX26" fmla="*/ 304800 w 2165063"/>
              <a:gd name="connsiteY26" fmla="*/ 1032879 h 1454929"/>
              <a:gd name="connsiteX27" fmla="*/ 155349 w 2165063"/>
              <a:gd name="connsiteY27" fmla="*/ 1066923 h 1454929"/>
              <a:gd name="connsiteX28" fmla="*/ 141093 w 2165063"/>
              <a:gd name="connsiteY28" fmla="*/ 1381187 h 1454929"/>
              <a:gd name="connsiteX29" fmla="*/ 208689 w 2165063"/>
              <a:gd name="connsiteY29" fmla="*/ 1406136 h 1454929"/>
              <a:gd name="connsiteX30" fmla="*/ 669208 w 2165063"/>
              <a:gd name="connsiteY30" fmla="*/ 1454929 h 1454929"/>
              <a:gd name="connsiteX0" fmla="*/ 2165063 w 2165063"/>
              <a:gd name="connsiteY0" fmla="*/ 722671 h 1454929"/>
              <a:gd name="connsiteX1" fmla="*/ 2011803 w 2165063"/>
              <a:gd name="connsiteY1" fmla="*/ 771281 h 1454929"/>
              <a:gd name="connsiteX2" fmla="*/ 1890251 w 2165063"/>
              <a:gd name="connsiteY2" fmla="*/ 804279 h 1454929"/>
              <a:gd name="connsiteX3" fmla="*/ 1757516 w 2165063"/>
              <a:gd name="connsiteY3" fmla="*/ 819027 h 1454929"/>
              <a:gd name="connsiteX4" fmla="*/ 1602658 w 2165063"/>
              <a:gd name="connsiteY4" fmla="*/ 796905 h 1454929"/>
              <a:gd name="connsiteX5" fmla="*/ 1506793 w 2165063"/>
              <a:gd name="connsiteY5" fmla="*/ 701040 h 1454929"/>
              <a:gd name="connsiteX6" fmla="*/ 1329813 w 2165063"/>
              <a:gd name="connsiteY6" fmla="*/ 546182 h 1454929"/>
              <a:gd name="connsiteX7" fmla="*/ 1204451 w 2165063"/>
              <a:gd name="connsiteY7" fmla="*/ 391324 h 1454929"/>
              <a:gd name="connsiteX8" fmla="*/ 1138083 w 2165063"/>
              <a:gd name="connsiteY8" fmla="*/ 324956 h 1454929"/>
              <a:gd name="connsiteX9" fmla="*/ 1064342 w 2165063"/>
              <a:gd name="connsiteY9" fmla="*/ 310208 h 1454929"/>
              <a:gd name="connsiteX10" fmla="*/ 1027471 w 2165063"/>
              <a:gd name="connsiteY10" fmla="*/ 310208 h 1454929"/>
              <a:gd name="connsiteX11" fmla="*/ 961103 w 2165063"/>
              <a:gd name="connsiteY11" fmla="*/ 317582 h 1454929"/>
              <a:gd name="connsiteX12" fmla="*/ 894735 w 2165063"/>
              <a:gd name="connsiteY12" fmla="*/ 302834 h 1454929"/>
              <a:gd name="connsiteX13" fmla="*/ 717754 w 2165063"/>
              <a:gd name="connsiteY13" fmla="*/ 229092 h 1454929"/>
              <a:gd name="connsiteX14" fmla="*/ 607142 w 2165063"/>
              <a:gd name="connsiteY14" fmla="*/ 206969 h 1454929"/>
              <a:gd name="connsiteX15" fmla="*/ 532416 w 2165063"/>
              <a:gd name="connsiteY15" fmla="*/ 162233 h 1454929"/>
              <a:gd name="connsiteX16" fmla="*/ 199594 w 2165063"/>
              <a:gd name="connsiteY16" fmla="*/ 0 h 1454929"/>
              <a:gd name="connsiteX17" fmla="*/ 133227 w 2165063"/>
              <a:gd name="connsiteY17" fmla="*/ 109876 h 1454929"/>
              <a:gd name="connsiteX18" fmla="*/ 140847 w 2165063"/>
              <a:gd name="connsiteY18" fmla="*/ 188657 h 1454929"/>
              <a:gd name="connsiteX19" fmla="*/ 6882 w 2165063"/>
              <a:gd name="connsiteY19" fmla="*/ 169853 h 1454929"/>
              <a:gd name="connsiteX20" fmla="*/ 0 w 2165063"/>
              <a:gd name="connsiteY20" fmla="*/ 214098 h 1454929"/>
              <a:gd name="connsiteX21" fmla="*/ 144903 w 2165063"/>
              <a:gd name="connsiteY21" fmla="*/ 362319 h 1454929"/>
              <a:gd name="connsiteX22" fmla="*/ 417502 w 2165063"/>
              <a:gd name="connsiteY22" fmla="*/ 446016 h 1454929"/>
              <a:gd name="connsiteX23" fmla="*/ 315001 w 2165063"/>
              <a:gd name="connsiteY23" fmla="*/ 637254 h 1454929"/>
              <a:gd name="connsiteX24" fmla="*/ 310207 w 2165063"/>
              <a:gd name="connsiteY24" fmla="*/ 859708 h 1454929"/>
              <a:gd name="connsiteX25" fmla="*/ 300252 w 2165063"/>
              <a:gd name="connsiteY25" fmla="*/ 959137 h 1454929"/>
              <a:gd name="connsiteX26" fmla="*/ 304800 w 2165063"/>
              <a:gd name="connsiteY26" fmla="*/ 1032879 h 1454929"/>
              <a:gd name="connsiteX27" fmla="*/ 155349 w 2165063"/>
              <a:gd name="connsiteY27" fmla="*/ 1066923 h 1454929"/>
              <a:gd name="connsiteX28" fmla="*/ 141093 w 2165063"/>
              <a:gd name="connsiteY28" fmla="*/ 1381187 h 1454929"/>
              <a:gd name="connsiteX29" fmla="*/ 208689 w 2165063"/>
              <a:gd name="connsiteY29" fmla="*/ 1440426 h 1454929"/>
              <a:gd name="connsiteX30" fmla="*/ 669208 w 2165063"/>
              <a:gd name="connsiteY30" fmla="*/ 1454929 h 1454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165063" h="1454929">
                <a:moveTo>
                  <a:pt x="2165063" y="722671"/>
                </a:moveTo>
                <a:lnTo>
                  <a:pt x="2011803" y="771281"/>
                </a:lnTo>
                <a:lnTo>
                  <a:pt x="1890251" y="804279"/>
                </a:lnTo>
                <a:lnTo>
                  <a:pt x="1757516" y="819027"/>
                </a:lnTo>
                <a:lnTo>
                  <a:pt x="1602658" y="796905"/>
                </a:lnTo>
                <a:lnTo>
                  <a:pt x="1506793" y="701040"/>
                </a:lnTo>
                <a:lnTo>
                  <a:pt x="1329813" y="546182"/>
                </a:lnTo>
                <a:lnTo>
                  <a:pt x="1204451" y="391324"/>
                </a:lnTo>
                <a:lnTo>
                  <a:pt x="1138083" y="324956"/>
                </a:lnTo>
                <a:lnTo>
                  <a:pt x="1064342" y="310208"/>
                </a:lnTo>
                <a:lnTo>
                  <a:pt x="1027471" y="310208"/>
                </a:lnTo>
                <a:lnTo>
                  <a:pt x="961103" y="317582"/>
                </a:lnTo>
                <a:lnTo>
                  <a:pt x="894735" y="302834"/>
                </a:lnTo>
                <a:lnTo>
                  <a:pt x="717754" y="229092"/>
                </a:lnTo>
                <a:lnTo>
                  <a:pt x="607142" y="206969"/>
                </a:lnTo>
                <a:lnTo>
                  <a:pt x="532416" y="162233"/>
                </a:lnTo>
                <a:lnTo>
                  <a:pt x="199594" y="0"/>
                </a:lnTo>
                <a:lnTo>
                  <a:pt x="133227" y="109876"/>
                </a:lnTo>
                <a:lnTo>
                  <a:pt x="140847" y="188657"/>
                </a:lnTo>
                <a:lnTo>
                  <a:pt x="6882" y="169853"/>
                </a:lnTo>
                <a:lnTo>
                  <a:pt x="0" y="214098"/>
                </a:lnTo>
                <a:lnTo>
                  <a:pt x="144903" y="362319"/>
                </a:lnTo>
                <a:lnTo>
                  <a:pt x="417502" y="446016"/>
                </a:lnTo>
                <a:lnTo>
                  <a:pt x="315001" y="637254"/>
                </a:lnTo>
                <a:lnTo>
                  <a:pt x="310207" y="859708"/>
                </a:lnTo>
                <a:lnTo>
                  <a:pt x="300252" y="959137"/>
                </a:lnTo>
                <a:lnTo>
                  <a:pt x="304800" y="1032879"/>
                </a:lnTo>
                <a:lnTo>
                  <a:pt x="155349" y="1066923"/>
                </a:lnTo>
                <a:lnTo>
                  <a:pt x="141093" y="1381187"/>
                </a:lnTo>
                <a:lnTo>
                  <a:pt x="208689" y="1440426"/>
                </a:lnTo>
                <a:lnTo>
                  <a:pt x="669208" y="1454929"/>
                </a:lnTo>
              </a:path>
            </a:pathLst>
          </a:custGeom>
          <a:noFill/>
          <a:ln w="38100">
            <a:solidFill>
              <a:srgbClr val="C55A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895525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17955</TotalTime>
  <Words>256</Words>
  <Application>Microsoft Office PowerPoint</Application>
  <PresentationFormat>Widescreen</PresentationFormat>
  <Paragraphs>38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Hrafnkell Á. Proppé</dc:creator>
  <cp:lastModifiedBy>Hrafnkell Á. Proppé</cp:lastModifiedBy>
  <cp:revision>7</cp:revision>
  <cp:lastPrinted>2019-08-14T14:52:26Z</cp:lastPrinted>
  <dcterms:created xsi:type="dcterms:W3CDTF">2019-08-14T09:21:49Z</dcterms:created>
  <dcterms:modified xsi:type="dcterms:W3CDTF">2019-09-07T10:51:01Z</dcterms:modified>
</cp:coreProperties>
</file>